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E4DC7A_14AA01C8.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sldIdLst>
    <p:sldId id="2145705064" r:id="rId2"/>
    <p:sldId id="2145705073" r:id="rId3"/>
    <p:sldId id="2145705083" r:id="rId4"/>
    <p:sldId id="2145705084" r:id="rId5"/>
    <p:sldId id="2145705082" r:id="rId6"/>
    <p:sldId id="2145705071" r:id="rId7"/>
    <p:sldId id="2145705080"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41D9C3-71B5-6111-5E42-D865175E8A64}" name="Reece, Lenora" initials="RL" userId="S::LLR5026@dcccd.edu::3813551e-f0a7-4544-b83a-c04032b35aa3" providerId="AD"/>
  <p188:author id="{A34B99D0-F41C-5649-DAA5-EC7DAAF8066A}" name="Guest User" initials="GU" userId="S::urn:spo:anon#5bdc53e7002234d10057ec406bcf10b2b153926e5b5fbcb8c7e5b2921f3fb7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5"/>
    <a:srgbClr val="0033CC"/>
    <a:srgbClr val="D6D2C4"/>
    <a:srgbClr val="2E5295"/>
    <a:srgbClr val="313D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833C64-F90F-3345-ABC9-40FC8A23EC04}" v="90" dt="2023-03-07T19:53:30.329"/>
    <p1510:client id="{C35B5B94-DF7D-6A5F-D14A-8B0432EA71EB}" v="1" dt="2023-03-08T21:58:49.943"/>
    <p1510:client id="{E836072A-5533-B1DD-430D-65FEA5EC55AB}" v="8" dt="2023-03-06T22:13:25.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ora Reece" userId="3813551e-f0a7-4544-b83a-c04032b35aa3" providerId="ADAL" clId="{B50426E0-8CCA-4932-AAAE-1F577D9AEBD4}"/>
    <pc:docChg chg="undo custSel addSld delSld modSld sldOrd">
      <pc:chgData name="Lenora Reece" userId="3813551e-f0a7-4544-b83a-c04032b35aa3" providerId="ADAL" clId="{B50426E0-8CCA-4932-AAAE-1F577D9AEBD4}" dt="2023-03-01T19:04:28.620" v="1043" actId="6549"/>
      <pc:docMkLst>
        <pc:docMk/>
      </pc:docMkLst>
      <pc:sldChg chg="modSp mod">
        <pc:chgData name="Lenora Reece" userId="3813551e-f0a7-4544-b83a-c04032b35aa3" providerId="ADAL" clId="{B50426E0-8CCA-4932-AAAE-1F577D9AEBD4}" dt="2023-03-01T19:02:07.156" v="1010" actId="20577"/>
        <pc:sldMkLst>
          <pc:docMk/>
          <pc:sldMk cId="445781013" sldId="2145705064"/>
        </pc:sldMkLst>
        <pc:spChg chg="mod">
          <ac:chgData name="Lenora Reece" userId="3813551e-f0a7-4544-b83a-c04032b35aa3" providerId="ADAL" clId="{B50426E0-8CCA-4932-AAAE-1F577D9AEBD4}" dt="2023-03-01T19:01:45.071" v="982" actId="20577"/>
          <ac:spMkLst>
            <pc:docMk/>
            <pc:sldMk cId="445781013" sldId="2145705064"/>
            <ac:spMk id="2" creationId="{21C8656E-B071-488D-9402-EC8A77A1351F}"/>
          </ac:spMkLst>
        </pc:spChg>
        <pc:spChg chg="mod">
          <ac:chgData name="Lenora Reece" userId="3813551e-f0a7-4544-b83a-c04032b35aa3" providerId="ADAL" clId="{B50426E0-8CCA-4932-AAAE-1F577D9AEBD4}" dt="2023-03-01T19:02:07.156" v="1010" actId="20577"/>
          <ac:spMkLst>
            <pc:docMk/>
            <pc:sldMk cId="445781013" sldId="2145705064"/>
            <ac:spMk id="3" creationId="{BD89B08B-FED4-4A40-A484-EFEEDE622B9A}"/>
          </ac:spMkLst>
        </pc:spChg>
      </pc:sldChg>
      <pc:sldChg chg="modSp mod">
        <pc:chgData name="Lenora Reece" userId="3813551e-f0a7-4544-b83a-c04032b35aa3" providerId="ADAL" clId="{B50426E0-8CCA-4932-AAAE-1F577D9AEBD4}" dt="2023-03-01T19:04:28.620" v="1043" actId="6549"/>
        <pc:sldMkLst>
          <pc:docMk/>
          <pc:sldMk cId="3242956770" sldId="2145705071"/>
        </pc:sldMkLst>
        <pc:spChg chg="mod">
          <ac:chgData name="Lenora Reece" userId="3813551e-f0a7-4544-b83a-c04032b35aa3" providerId="ADAL" clId="{B50426E0-8CCA-4932-AAAE-1F577D9AEBD4}" dt="2023-03-01T18:24:58.156" v="127" actId="20577"/>
          <ac:spMkLst>
            <pc:docMk/>
            <pc:sldMk cId="3242956770" sldId="2145705071"/>
            <ac:spMk id="3" creationId="{77A0DADA-3D72-424A-94A7-131D20A1CED9}"/>
          </ac:spMkLst>
        </pc:spChg>
        <pc:spChg chg="mod">
          <ac:chgData name="Lenora Reece" userId="3813551e-f0a7-4544-b83a-c04032b35aa3" providerId="ADAL" clId="{B50426E0-8CCA-4932-AAAE-1F577D9AEBD4}" dt="2023-03-01T19:04:28.620" v="1043" actId="6549"/>
          <ac:spMkLst>
            <pc:docMk/>
            <pc:sldMk cId="3242956770" sldId="2145705071"/>
            <ac:spMk id="26" creationId="{8816DDA2-C69D-704E-9B76-0C43EE611DEF}"/>
          </ac:spMkLst>
        </pc:spChg>
      </pc:sldChg>
      <pc:sldChg chg="modSp mod">
        <pc:chgData name="Lenora Reece" userId="3813551e-f0a7-4544-b83a-c04032b35aa3" providerId="ADAL" clId="{B50426E0-8CCA-4932-AAAE-1F577D9AEBD4}" dt="2023-03-01T18:52:13.918" v="628" actId="20577"/>
        <pc:sldMkLst>
          <pc:docMk/>
          <pc:sldMk cId="2264042805" sldId="2145705073"/>
        </pc:sldMkLst>
        <pc:spChg chg="mod">
          <ac:chgData name="Lenora Reece" userId="3813551e-f0a7-4544-b83a-c04032b35aa3" providerId="ADAL" clId="{B50426E0-8CCA-4932-AAAE-1F577D9AEBD4}" dt="2023-03-01T18:51:50.116" v="619" actId="20577"/>
          <ac:spMkLst>
            <pc:docMk/>
            <pc:sldMk cId="2264042805" sldId="2145705073"/>
            <ac:spMk id="3" creationId="{77A0DADA-3D72-424A-94A7-131D20A1CED9}"/>
          </ac:spMkLst>
        </pc:spChg>
        <pc:spChg chg="mod">
          <ac:chgData name="Lenora Reece" userId="3813551e-f0a7-4544-b83a-c04032b35aa3" providerId="ADAL" clId="{B50426E0-8CCA-4932-AAAE-1F577D9AEBD4}" dt="2023-03-01T18:52:13.918" v="628" actId="20577"/>
          <ac:spMkLst>
            <pc:docMk/>
            <pc:sldMk cId="2264042805" sldId="2145705073"/>
            <ac:spMk id="26" creationId="{8816DDA2-C69D-704E-9B76-0C43EE611DEF}"/>
          </ac:spMkLst>
        </pc:spChg>
      </pc:sldChg>
      <pc:sldChg chg="del">
        <pc:chgData name="Lenora Reece" userId="3813551e-f0a7-4544-b83a-c04032b35aa3" providerId="ADAL" clId="{B50426E0-8CCA-4932-AAAE-1F577D9AEBD4}" dt="2023-03-01T18:25:09.435" v="128" actId="2696"/>
        <pc:sldMkLst>
          <pc:docMk/>
          <pc:sldMk cId="910148980" sldId="2145705077"/>
        </pc:sldMkLst>
      </pc:sldChg>
      <pc:sldChg chg="del">
        <pc:chgData name="Lenora Reece" userId="3813551e-f0a7-4544-b83a-c04032b35aa3" providerId="ADAL" clId="{B50426E0-8CCA-4932-AAAE-1F577D9AEBD4}" dt="2023-03-01T18:25:16.343" v="129" actId="2696"/>
        <pc:sldMkLst>
          <pc:docMk/>
          <pc:sldMk cId="3823698540" sldId="2145705078"/>
        </pc:sldMkLst>
      </pc:sldChg>
      <pc:sldChg chg="del">
        <pc:chgData name="Lenora Reece" userId="3813551e-f0a7-4544-b83a-c04032b35aa3" providerId="ADAL" clId="{B50426E0-8CCA-4932-AAAE-1F577D9AEBD4}" dt="2023-03-01T18:25:16.343" v="129" actId="2696"/>
        <pc:sldMkLst>
          <pc:docMk/>
          <pc:sldMk cId="493603665" sldId="2145705079"/>
        </pc:sldMkLst>
      </pc:sldChg>
      <pc:sldChg chg="modSp mod">
        <pc:chgData name="Lenora Reece" userId="3813551e-f0a7-4544-b83a-c04032b35aa3" providerId="ADAL" clId="{B50426E0-8CCA-4932-AAAE-1F577D9AEBD4}" dt="2023-03-01T18:25:46.045" v="159" actId="1076"/>
        <pc:sldMkLst>
          <pc:docMk/>
          <pc:sldMk cId="939814551" sldId="2145705080"/>
        </pc:sldMkLst>
        <pc:spChg chg="mod">
          <ac:chgData name="Lenora Reece" userId="3813551e-f0a7-4544-b83a-c04032b35aa3" providerId="ADAL" clId="{B50426E0-8CCA-4932-AAAE-1F577D9AEBD4}" dt="2023-03-01T18:25:46.045" v="159" actId="1076"/>
          <ac:spMkLst>
            <pc:docMk/>
            <pc:sldMk cId="939814551" sldId="2145705080"/>
            <ac:spMk id="3" creationId="{77A0DADA-3D72-424A-94A7-131D20A1CED9}"/>
          </ac:spMkLst>
        </pc:spChg>
      </pc:sldChg>
      <pc:sldChg chg="modSp mod addCm">
        <pc:chgData name="Lenora Reece" userId="3813551e-f0a7-4544-b83a-c04032b35aa3" providerId="ADAL" clId="{B50426E0-8CCA-4932-AAAE-1F577D9AEBD4}" dt="2023-03-01T19:02:51.620" v="1013"/>
        <pc:sldMkLst>
          <pc:docMk/>
          <pc:sldMk cId="346685896" sldId="2145705082"/>
        </pc:sldMkLst>
        <pc:spChg chg="mod">
          <ac:chgData name="Lenora Reece" userId="3813551e-f0a7-4544-b83a-c04032b35aa3" providerId="ADAL" clId="{B50426E0-8CCA-4932-AAAE-1F577D9AEBD4}" dt="2023-03-01T18:24:29.955" v="106" actId="20577"/>
          <ac:spMkLst>
            <pc:docMk/>
            <pc:sldMk cId="346685896" sldId="2145705082"/>
            <ac:spMk id="3" creationId="{77A0DADA-3D72-424A-94A7-131D20A1CED9}"/>
          </ac:spMkLst>
        </pc:spChg>
        <pc:spChg chg="mod">
          <ac:chgData name="Lenora Reece" userId="3813551e-f0a7-4544-b83a-c04032b35aa3" providerId="ADAL" clId="{B50426E0-8CCA-4932-AAAE-1F577D9AEBD4}" dt="2023-03-01T19:01:27.892" v="963" actId="20577"/>
          <ac:spMkLst>
            <pc:docMk/>
            <pc:sldMk cId="346685896" sldId="2145705082"/>
            <ac:spMk id="26" creationId="{8816DDA2-C69D-704E-9B76-0C43EE611DEF}"/>
          </ac:spMkLst>
        </pc:spChg>
        <pc:extLst>
          <p:ext xmlns:p="http://schemas.openxmlformats.org/presentationml/2006/main" uri="{D6D511B9-2390-475A-947B-AFAB55BFBCF1}">
            <pc226:cmChg xmlns:pc226="http://schemas.microsoft.com/office/powerpoint/2022/06/main/command" chg="add">
              <pc226:chgData name="Lenora Reece" userId="3813551e-f0a7-4544-b83a-c04032b35aa3" providerId="ADAL" clId="{B50426E0-8CCA-4932-AAAE-1F577D9AEBD4}" dt="2023-03-01T19:02:51.620" v="1013"/>
              <pc2:cmMkLst xmlns:pc2="http://schemas.microsoft.com/office/powerpoint/2019/9/main/command">
                <pc:docMk/>
                <pc:sldMk cId="346685896" sldId="2145705082"/>
                <pc2:cmMk id="{4D966ADB-CE78-4300-8D47-76A739662FAA}"/>
              </pc2:cmMkLst>
            </pc226:cmChg>
            <pc226:cmChg xmlns:pc226="http://schemas.microsoft.com/office/powerpoint/2022/06/main/command" chg="add">
              <pc226:chgData name="Lenora Reece" userId="3813551e-f0a7-4544-b83a-c04032b35aa3" providerId="ADAL" clId="{B50426E0-8CCA-4932-AAAE-1F577D9AEBD4}" dt="2023-03-01T19:02:28.897" v="1011"/>
              <pc2:cmMkLst xmlns:pc2="http://schemas.microsoft.com/office/powerpoint/2019/9/main/command">
                <pc:docMk/>
                <pc:sldMk cId="346685896" sldId="2145705082"/>
                <pc2:cmMk id="{46DE9FDB-81BC-44FA-A418-24BA2183F81B}"/>
              </pc2:cmMkLst>
            </pc226:cmChg>
            <pc226:cmChg xmlns:pc226="http://schemas.microsoft.com/office/powerpoint/2022/06/main/command" chg="add">
              <pc226:chgData name="Lenora Reece" userId="3813551e-f0a7-4544-b83a-c04032b35aa3" providerId="ADAL" clId="{B50426E0-8CCA-4932-AAAE-1F577D9AEBD4}" dt="2023-03-01T19:02:38.700" v="1012"/>
              <pc2:cmMkLst xmlns:pc2="http://schemas.microsoft.com/office/powerpoint/2019/9/main/command">
                <pc:docMk/>
                <pc:sldMk cId="346685896" sldId="2145705082"/>
                <pc2:cmMk id="{98FA72EA-E3E9-4955-B0DD-A90DDC587C82}"/>
              </pc2:cmMkLst>
            </pc226:cmChg>
          </p:ext>
        </pc:extLst>
      </pc:sldChg>
      <pc:sldChg chg="modSp mod ord addCm delCm modCm">
        <pc:chgData name="Lenora Reece" userId="3813551e-f0a7-4544-b83a-c04032b35aa3" providerId="ADAL" clId="{B50426E0-8CCA-4932-AAAE-1F577D9AEBD4}" dt="2023-03-01T18:57:25.669" v="773" actId="207"/>
        <pc:sldMkLst>
          <pc:docMk/>
          <pc:sldMk cId="764910927" sldId="2145705083"/>
        </pc:sldMkLst>
        <pc:spChg chg="mod">
          <ac:chgData name="Lenora Reece" userId="3813551e-f0a7-4544-b83a-c04032b35aa3" providerId="ADAL" clId="{B50426E0-8CCA-4932-AAAE-1F577D9AEBD4}" dt="2023-03-01T18:28:17.902" v="325" actId="20577"/>
          <ac:spMkLst>
            <pc:docMk/>
            <pc:sldMk cId="764910927" sldId="2145705083"/>
            <ac:spMk id="3" creationId="{77A0DADA-3D72-424A-94A7-131D20A1CED9}"/>
          </ac:spMkLst>
        </pc:spChg>
        <pc:spChg chg="mod">
          <ac:chgData name="Lenora Reece" userId="3813551e-f0a7-4544-b83a-c04032b35aa3" providerId="ADAL" clId="{B50426E0-8CCA-4932-AAAE-1F577D9AEBD4}" dt="2023-03-01T18:57:25.669" v="773" actId="207"/>
          <ac:spMkLst>
            <pc:docMk/>
            <pc:sldMk cId="764910927" sldId="2145705083"/>
            <ac:spMk id="26" creationId="{8816DDA2-C69D-704E-9B76-0C43EE611DEF}"/>
          </ac:spMkLst>
        </pc:spChg>
        <pc:extLst>
          <p:ext xmlns:p="http://schemas.openxmlformats.org/presentationml/2006/main" uri="{D6D511B9-2390-475A-947B-AFAB55BFBCF1}">
            <pc226:cmChg xmlns:pc226="http://schemas.microsoft.com/office/powerpoint/2022/06/main/command" chg="add del mod">
              <pc226:chgData name="Lenora Reece" userId="3813551e-f0a7-4544-b83a-c04032b35aa3" providerId="ADAL" clId="{B50426E0-8CCA-4932-AAAE-1F577D9AEBD4}" dt="2023-03-01T18:46:28.439" v="534"/>
              <pc2:cmMkLst xmlns:pc2="http://schemas.microsoft.com/office/powerpoint/2019/9/main/command">
                <pc:docMk/>
                <pc:sldMk cId="764910927" sldId="2145705083"/>
                <pc2:cmMk id="{4421BF66-5024-429B-AB52-146E4CA14FCB}"/>
              </pc2:cmMkLst>
            </pc226:cmChg>
          </p:ext>
        </pc:extLst>
      </pc:sldChg>
      <pc:sldChg chg="modSp add mod">
        <pc:chgData name="Lenora Reece" userId="3813551e-f0a7-4544-b83a-c04032b35aa3" providerId="ADAL" clId="{B50426E0-8CCA-4932-AAAE-1F577D9AEBD4}" dt="2023-03-01T18:57:32.479" v="774" actId="207"/>
        <pc:sldMkLst>
          <pc:docMk/>
          <pc:sldMk cId="2368221259" sldId="2145705084"/>
        </pc:sldMkLst>
        <pc:spChg chg="mod">
          <ac:chgData name="Lenora Reece" userId="3813551e-f0a7-4544-b83a-c04032b35aa3" providerId="ADAL" clId="{B50426E0-8CCA-4932-AAAE-1F577D9AEBD4}" dt="2023-03-01T18:37:23.768" v="458" actId="20577"/>
          <ac:spMkLst>
            <pc:docMk/>
            <pc:sldMk cId="2368221259" sldId="2145705084"/>
            <ac:spMk id="3" creationId="{77A0DADA-3D72-424A-94A7-131D20A1CED9}"/>
          </ac:spMkLst>
        </pc:spChg>
        <pc:spChg chg="mod">
          <ac:chgData name="Lenora Reece" userId="3813551e-f0a7-4544-b83a-c04032b35aa3" providerId="ADAL" clId="{B50426E0-8CCA-4932-AAAE-1F577D9AEBD4}" dt="2023-03-01T18:57:32.479" v="774" actId="207"/>
          <ac:spMkLst>
            <pc:docMk/>
            <pc:sldMk cId="2368221259" sldId="2145705084"/>
            <ac:spMk id="26" creationId="{8816DDA2-C69D-704E-9B76-0C43EE611DEF}"/>
          </ac:spMkLst>
        </pc:spChg>
      </pc:sldChg>
    </pc:docChg>
  </pc:docChgLst>
  <pc:docChgLst>
    <pc:chgData name="Guest User" userId="S::urn:spo:anon#5bdc53e7002234d10057ec406bcf10b2b153926e5b5fbcb8c7e5b2921f3fb7be::" providerId="AD" clId="Web-{0DD1C1DC-9AEF-6EFE-D8C8-3023362BF6DC}"/>
    <pc:docChg chg="modSld">
      <pc:chgData name="Guest User" userId="S::urn:spo:anon#5bdc53e7002234d10057ec406bcf10b2b153926e5b5fbcb8c7e5b2921f3fb7be::" providerId="AD" clId="Web-{0DD1C1DC-9AEF-6EFE-D8C8-3023362BF6DC}" dt="2023-03-02T21:00:53.957" v="61" actId="20577"/>
      <pc:docMkLst>
        <pc:docMk/>
      </pc:docMkLst>
      <pc:sldChg chg="modSp modCm">
        <pc:chgData name="Guest User" userId="S::urn:spo:anon#5bdc53e7002234d10057ec406bcf10b2b153926e5b5fbcb8c7e5b2921f3fb7be::" providerId="AD" clId="Web-{0DD1C1DC-9AEF-6EFE-D8C8-3023362BF6DC}" dt="2023-03-02T21:00:53.957" v="61" actId="20577"/>
        <pc:sldMkLst>
          <pc:docMk/>
          <pc:sldMk cId="346685896" sldId="2145705082"/>
        </pc:sldMkLst>
        <pc:spChg chg="mod">
          <ac:chgData name="Guest User" userId="S::urn:spo:anon#5bdc53e7002234d10057ec406bcf10b2b153926e5b5fbcb8c7e5b2921f3fb7be::" providerId="AD" clId="Web-{0DD1C1DC-9AEF-6EFE-D8C8-3023362BF6DC}" dt="2023-03-02T21:00:53.957" v="61" actId="20577"/>
          <ac:spMkLst>
            <pc:docMk/>
            <pc:sldMk cId="346685896" sldId="2145705082"/>
            <ac:spMk id="26" creationId="{8816DDA2-C69D-704E-9B76-0C43EE611DEF}"/>
          </ac:spMkLst>
        </pc:spChg>
        <pc:extLst>
          <p:ext xmlns:p="http://schemas.openxmlformats.org/presentationml/2006/main" uri="{D6D511B9-2390-475A-947B-AFAB55BFBCF1}">
            <pc226:cmChg xmlns:pc226="http://schemas.microsoft.com/office/powerpoint/2022/06/main/command" chg="mod">
              <pc226:chgData name="Guest User" userId="S::urn:spo:anon#5bdc53e7002234d10057ec406bcf10b2b153926e5b5fbcb8c7e5b2921f3fb7be::" providerId="AD" clId="Web-{0DD1C1DC-9AEF-6EFE-D8C8-3023362BF6DC}" dt="2023-03-02T21:00:51.613" v="60"/>
              <pc2:cmMkLst xmlns:pc2="http://schemas.microsoft.com/office/powerpoint/2019/9/main/command">
                <pc:docMk/>
                <pc:sldMk cId="346685896" sldId="2145705082"/>
                <pc2:cmMk id="{4D966ADB-CE78-4300-8D47-76A739662FAA}"/>
              </pc2:cmMkLst>
            </pc226:cmChg>
            <pc226:cmChg xmlns:pc226="http://schemas.microsoft.com/office/powerpoint/2022/06/main/command" chg="mod">
              <pc226:chgData name="Guest User" userId="S::urn:spo:anon#5bdc53e7002234d10057ec406bcf10b2b153926e5b5fbcb8c7e5b2921f3fb7be::" providerId="AD" clId="Web-{0DD1C1DC-9AEF-6EFE-D8C8-3023362BF6DC}" dt="2023-03-02T21:00:46.113" v="59" actId="20577"/>
              <pc2:cmMkLst xmlns:pc2="http://schemas.microsoft.com/office/powerpoint/2019/9/main/command">
                <pc:docMk/>
                <pc:sldMk cId="346685896" sldId="2145705082"/>
                <pc2:cmMk id="{46DE9FDB-81BC-44FA-A418-24BA2183F81B}"/>
              </pc2:cmMkLst>
            </pc226:cmChg>
            <pc226:cmChg xmlns:pc226="http://schemas.microsoft.com/office/powerpoint/2022/06/main/command" chg="mod">
              <pc226:chgData name="Guest User" userId="S::urn:spo:anon#5bdc53e7002234d10057ec406bcf10b2b153926e5b5fbcb8c7e5b2921f3fb7be::" providerId="AD" clId="Web-{0DD1C1DC-9AEF-6EFE-D8C8-3023362BF6DC}" dt="2023-03-02T21:00:46.113" v="59" actId="20577"/>
              <pc2:cmMkLst xmlns:pc2="http://schemas.microsoft.com/office/powerpoint/2019/9/main/command">
                <pc:docMk/>
                <pc:sldMk cId="346685896" sldId="2145705082"/>
                <pc2:cmMk id="{98FA72EA-E3E9-4955-B0DD-A90DDC587C82}"/>
              </pc2:cmMkLst>
            </pc226:cmChg>
          </p:ext>
        </pc:extLst>
      </pc:sldChg>
    </pc:docChg>
  </pc:docChgLst>
  <pc:docChgLst>
    <pc:chgData name="Robert Wendland" userId="2c36f582-9b2c-426c-94e3-4acaa63c8ace" providerId="ADAL" clId="{A18FD483-F139-8243-8F5D-AD74875D8B15}"/>
    <pc:docChg chg="modSld">
      <pc:chgData name="Robert Wendland" userId="2c36f582-9b2c-426c-94e3-4acaa63c8ace" providerId="ADAL" clId="{A18FD483-F139-8243-8F5D-AD74875D8B15}" dt="2023-03-06T14:15:55.875" v="545" actId="20577"/>
      <pc:docMkLst>
        <pc:docMk/>
      </pc:docMkLst>
      <pc:sldChg chg="modSp mod modCm">
        <pc:chgData name="Robert Wendland" userId="2c36f582-9b2c-426c-94e3-4acaa63c8ace" providerId="ADAL" clId="{A18FD483-F139-8243-8F5D-AD74875D8B15}" dt="2023-03-06T14:15:55.875" v="545" actId="20577"/>
        <pc:sldMkLst>
          <pc:docMk/>
          <pc:sldMk cId="346685896" sldId="2145705082"/>
        </pc:sldMkLst>
        <pc:spChg chg="mod">
          <ac:chgData name="Robert Wendland" userId="2c36f582-9b2c-426c-94e3-4acaa63c8ace" providerId="ADAL" clId="{A18FD483-F139-8243-8F5D-AD74875D8B15}" dt="2023-03-06T14:15:55.875" v="545" actId="20577"/>
          <ac:spMkLst>
            <pc:docMk/>
            <pc:sldMk cId="346685896" sldId="2145705082"/>
            <ac:spMk id="26" creationId="{8816DDA2-C69D-704E-9B76-0C43EE611DEF}"/>
          </ac:spMkLst>
        </pc:spChg>
        <pc:extLst>
          <p:ext xmlns:p="http://schemas.openxmlformats.org/presentationml/2006/main" uri="{D6D511B9-2390-475A-947B-AFAB55BFBCF1}">
            <pc226:cmChg xmlns:pc226="http://schemas.microsoft.com/office/powerpoint/2022/06/main/command" chg="mod">
              <pc226:chgData name="Robert Wendland" userId="2c36f582-9b2c-426c-94e3-4acaa63c8ace" providerId="ADAL" clId="{A18FD483-F139-8243-8F5D-AD74875D8B15}" dt="2023-03-06T14:15:55.875" v="545" actId="20577"/>
              <pc2:cmMkLst xmlns:pc2="http://schemas.microsoft.com/office/powerpoint/2019/9/main/command">
                <pc:docMk/>
                <pc:sldMk cId="346685896" sldId="2145705082"/>
                <pc2:cmMk id="{4D966ADB-CE78-4300-8D47-76A739662FAA}"/>
              </pc2:cmMkLst>
            </pc226:cmChg>
            <pc226:cmChg xmlns:pc226="http://schemas.microsoft.com/office/powerpoint/2022/06/main/command" chg="mod">
              <pc226:chgData name="Robert Wendland" userId="2c36f582-9b2c-426c-94e3-4acaa63c8ace" providerId="ADAL" clId="{A18FD483-F139-8243-8F5D-AD74875D8B15}" dt="2023-03-06T14:15:55.875" v="545" actId="20577"/>
              <pc2:cmMkLst xmlns:pc2="http://schemas.microsoft.com/office/powerpoint/2019/9/main/command">
                <pc:docMk/>
                <pc:sldMk cId="346685896" sldId="2145705082"/>
                <pc2:cmMk id="{46DE9FDB-81BC-44FA-A418-24BA2183F81B}"/>
              </pc2:cmMkLst>
            </pc226:cmChg>
            <pc226:cmChg xmlns:pc226="http://schemas.microsoft.com/office/powerpoint/2022/06/main/command" chg="mod">
              <pc226:chgData name="Robert Wendland" userId="2c36f582-9b2c-426c-94e3-4acaa63c8ace" providerId="ADAL" clId="{A18FD483-F139-8243-8F5D-AD74875D8B15}" dt="2023-03-06T14:15:55.875" v="545" actId="20577"/>
              <pc2:cmMkLst xmlns:pc2="http://schemas.microsoft.com/office/powerpoint/2019/9/main/command">
                <pc:docMk/>
                <pc:sldMk cId="346685896" sldId="2145705082"/>
                <pc2:cmMk id="{98FA72EA-E3E9-4955-B0DD-A90DDC587C82}"/>
              </pc2:cmMkLst>
            </pc226:cmChg>
          </p:ext>
        </pc:extLst>
      </pc:sldChg>
      <pc:sldChg chg="modSp mod">
        <pc:chgData name="Robert Wendland" userId="2c36f582-9b2c-426c-94e3-4acaa63c8ace" providerId="ADAL" clId="{A18FD483-F139-8243-8F5D-AD74875D8B15}" dt="2023-03-06T14:12:39.173" v="135" actId="20577"/>
        <pc:sldMkLst>
          <pc:docMk/>
          <pc:sldMk cId="764910927" sldId="2145705083"/>
        </pc:sldMkLst>
        <pc:spChg chg="mod">
          <ac:chgData name="Robert Wendland" userId="2c36f582-9b2c-426c-94e3-4acaa63c8ace" providerId="ADAL" clId="{A18FD483-F139-8243-8F5D-AD74875D8B15}" dt="2023-03-06T14:12:39.173" v="135" actId="20577"/>
          <ac:spMkLst>
            <pc:docMk/>
            <pc:sldMk cId="764910927" sldId="2145705083"/>
            <ac:spMk id="26" creationId="{8816DDA2-C69D-704E-9B76-0C43EE611DEF}"/>
          </ac:spMkLst>
        </pc:spChg>
      </pc:sldChg>
      <pc:sldChg chg="modSp mod">
        <pc:chgData name="Robert Wendland" userId="2c36f582-9b2c-426c-94e3-4acaa63c8ace" providerId="ADAL" clId="{A18FD483-F139-8243-8F5D-AD74875D8B15}" dt="2023-03-06T14:14:13.602" v="363" actId="20577"/>
        <pc:sldMkLst>
          <pc:docMk/>
          <pc:sldMk cId="2368221259" sldId="2145705084"/>
        </pc:sldMkLst>
        <pc:spChg chg="mod">
          <ac:chgData name="Robert Wendland" userId="2c36f582-9b2c-426c-94e3-4acaa63c8ace" providerId="ADAL" clId="{A18FD483-F139-8243-8F5D-AD74875D8B15}" dt="2023-03-06T14:14:13.602" v="363" actId="20577"/>
          <ac:spMkLst>
            <pc:docMk/>
            <pc:sldMk cId="2368221259" sldId="2145705084"/>
            <ac:spMk id="26" creationId="{8816DDA2-C69D-704E-9B76-0C43EE611DEF}"/>
          </ac:spMkLst>
        </pc:spChg>
      </pc:sldChg>
    </pc:docChg>
  </pc:docChgLst>
  <pc:docChgLst>
    <pc:chgData name="Nivasha Howery" userId="a14eef37-9faf-42b0-a9fe-1d6f16598884" providerId="ADAL" clId="{63833C64-F90F-3345-ABC9-40FC8A23EC04}"/>
    <pc:docChg chg="undo custSel modSld modMainMaster">
      <pc:chgData name="Nivasha Howery" userId="a14eef37-9faf-42b0-a9fe-1d6f16598884" providerId="ADAL" clId="{63833C64-F90F-3345-ABC9-40FC8A23EC04}" dt="2023-03-07T19:53:30.329" v="89" actId="20577"/>
      <pc:docMkLst>
        <pc:docMk/>
      </pc:docMkLst>
      <pc:sldChg chg="modSp mod">
        <pc:chgData name="Nivasha Howery" userId="a14eef37-9faf-42b0-a9fe-1d6f16598884" providerId="ADAL" clId="{63833C64-F90F-3345-ABC9-40FC8A23EC04}" dt="2023-03-07T19:50:32.646" v="63" actId="20577"/>
        <pc:sldMkLst>
          <pc:docMk/>
          <pc:sldMk cId="445781013" sldId="2145705064"/>
        </pc:sldMkLst>
        <pc:spChg chg="mod">
          <ac:chgData name="Nivasha Howery" userId="a14eef37-9faf-42b0-a9fe-1d6f16598884" providerId="ADAL" clId="{63833C64-F90F-3345-ABC9-40FC8A23EC04}" dt="2023-03-07T19:50:11.623" v="16" actId="403"/>
          <ac:spMkLst>
            <pc:docMk/>
            <pc:sldMk cId="445781013" sldId="2145705064"/>
            <ac:spMk id="2" creationId="{21C8656E-B071-488D-9402-EC8A77A1351F}"/>
          </ac:spMkLst>
        </pc:spChg>
        <pc:spChg chg="mod">
          <ac:chgData name="Nivasha Howery" userId="a14eef37-9faf-42b0-a9fe-1d6f16598884" providerId="ADAL" clId="{63833C64-F90F-3345-ABC9-40FC8A23EC04}" dt="2023-03-07T19:50:32.646" v="63" actId="20577"/>
          <ac:spMkLst>
            <pc:docMk/>
            <pc:sldMk cId="445781013" sldId="2145705064"/>
            <ac:spMk id="3" creationId="{BD89B08B-FED4-4A40-A484-EFEEDE622B9A}"/>
          </ac:spMkLst>
        </pc:spChg>
      </pc:sldChg>
      <pc:sldChg chg="modSp mod">
        <pc:chgData name="Nivasha Howery" userId="a14eef37-9faf-42b0-a9fe-1d6f16598884" providerId="ADAL" clId="{63833C64-F90F-3345-ABC9-40FC8A23EC04}" dt="2023-03-07T19:52:59.549" v="80" actId="20577"/>
        <pc:sldMkLst>
          <pc:docMk/>
          <pc:sldMk cId="3242956770" sldId="2145705071"/>
        </pc:sldMkLst>
        <pc:spChg chg="mod">
          <ac:chgData name="Nivasha Howery" userId="a14eef37-9faf-42b0-a9fe-1d6f16598884" providerId="ADAL" clId="{63833C64-F90F-3345-ABC9-40FC8A23EC04}" dt="2023-03-07T19:52:59.549" v="80" actId="20577"/>
          <ac:spMkLst>
            <pc:docMk/>
            <pc:sldMk cId="3242956770" sldId="2145705071"/>
            <ac:spMk id="26" creationId="{8816DDA2-C69D-704E-9B76-0C43EE611DEF}"/>
          </ac:spMkLst>
        </pc:spChg>
      </pc:sldChg>
      <pc:sldChg chg="modSp mod">
        <pc:chgData name="Nivasha Howery" userId="a14eef37-9faf-42b0-a9fe-1d6f16598884" providerId="ADAL" clId="{63833C64-F90F-3345-ABC9-40FC8A23EC04}" dt="2023-03-07T19:53:06.626" v="83" actId="403"/>
        <pc:sldMkLst>
          <pc:docMk/>
          <pc:sldMk cId="2264042805" sldId="2145705073"/>
        </pc:sldMkLst>
        <pc:spChg chg="mod">
          <ac:chgData name="Nivasha Howery" userId="a14eef37-9faf-42b0-a9fe-1d6f16598884" providerId="ADAL" clId="{63833C64-F90F-3345-ABC9-40FC8A23EC04}" dt="2023-03-07T19:53:06.626" v="83" actId="403"/>
          <ac:spMkLst>
            <pc:docMk/>
            <pc:sldMk cId="2264042805" sldId="2145705073"/>
            <ac:spMk id="26" creationId="{8816DDA2-C69D-704E-9B76-0C43EE611DEF}"/>
          </ac:spMkLst>
        </pc:spChg>
      </pc:sldChg>
      <pc:sldChg chg="modSp mod modCm">
        <pc:chgData name="Nivasha Howery" userId="a14eef37-9faf-42b0-a9fe-1d6f16598884" providerId="ADAL" clId="{63833C64-F90F-3345-ABC9-40FC8A23EC04}" dt="2023-03-07T19:53:30.329" v="89" actId="20577"/>
        <pc:sldMkLst>
          <pc:docMk/>
          <pc:sldMk cId="346685896" sldId="2145705082"/>
        </pc:sldMkLst>
        <pc:spChg chg="mod">
          <ac:chgData name="Nivasha Howery" userId="a14eef37-9faf-42b0-a9fe-1d6f16598884" providerId="ADAL" clId="{63833C64-F90F-3345-ABC9-40FC8A23EC04}" dt="2023-03-07T19:53:30.329" v="89" actId="20577"/>
          <ac:spMkLst>
            <pc:docMk/>
            <pc:sldMk cId="346685896" sldId="2145705082"/>
            <ac:spMk id="26" creationId="{8816DDA2-C69D-704E-9B76-0C43EE611DEF}"/>
          </ac:spMkLst>
        </pc:spChg>
        <pc:extLst>
          <p:ext xmlns:p="http://schemas.openxmlformats.org/presentationml/2006/main" uri="{D6D511B9-2390-475A-947B-AFAB55BFBCF1}">
            <pc226:cmChg xmlns:pc226="http://schemas.microsoft.com/office/powerpoint/2022/06/main/command" chg="mod">
              <pc226:chgData name="Nivasha Howery" userId="a14eef37-9faf-42b0-a9fe-1d6f16598884" providerId="ADAL" clId="{63833C64-F90F-3345-ABC9-40FC8A23EC04}" dt="2023-03-07T19:53:30.329" v="89" actId="20577"/>
              <pc2:cmMkLst xmlns:pc2="http://schemas.microsoft.com/office/powerpoint/2019/9/main/command">
                <pc:docMk/>
                <pc:sldMk cId="346685896" sldId="2145705082"/>
                <pc2:cmMk id="{4D966ADB-CE78-4300-8D47-76A739662FAA}"/>
              </pc2:cmMkLst>
            </pc226:cmChg>
            <pc226:cmChg xmlns:pc226="http://schemas.microsoft.com/office/powerpoint/2022/06/main/command" chg="mod">
              <pc226:chgData name="Nivasha Howery" userId="a14eef37-9faf-42b0-a9fe-1d6f16598884" providerId="ADAL" clId="{63833C64-F90F-3345-ABC9-40FC8A23EC04}" dt="2023-03-07T19:53:30.329" v="89" actId="20577"/>
              <pc2:cmMkLst xmlns:pc2="http://schemas.microsoft.com/office/powerpoint/2019/9/main/command">
                <pc:docMk/>
                <pc:sldMk cId="346685896" sldId="2145705082"/>
                <pc2:cmMk id="{46DE9FDB-81BC-44FA-A418-24BA2183F81B}"/>
              </pc2:cmMkLst>
            </pc226:cmChg>
            <pc226:cmChg xmlns:pc226="http://schemas.microsoft.com/office/powerpoint/2022/06/main/command" chg="mod">
              <pc226:chgData name="Nivasha Howery" userId="a14eef37-9faf-42b0-a9fe-1d6f16598884" providerId="ADAL" clId="{63833C64-F90F-3345-ABC9-40FC8A23EC04}" dt="2023-03-07T19:53:30.329" v="89" actId="20577"/>
              <pc2:cmMkLst xmlns:pc2="http://schemas.microsoft.com/office/powerpoint/2019/9/main/command">
                <pc:docMk/>
                <pc:sldMk cId="346685896" sldId="2145705082"/>
                <pc2:cmMk id="{98FA72EA-E3E9-4955-B0DD-A90DDC587C82}"/>
              </pc2:cmMkLst>
            </pc226:cmChg>
          </p:ext>
        </pc:extLst>
      </pc:sldChg>
      <pc:sldChg chg="modSp mod">
        <pc:chgData name="Nivasha Howery" userId="a14eef37-9faf-42b0-a9fe-1d6f16598884" providerId="ADAL" clId="{63833C64-F90F-3345-ABC9-40FC8A23EC04}" dt="2023-03-07T19:53:17.665" v="86" actId="404"/>
        <pc:sldMkLst>
          <pc:docMk/>
          <pc:sldMk cId="764910927" sldId="2145705083"/>
        </pc:sldMkLst>
        <pc:spChg chg="mod">
          <ac:chgData name="Nivasha Howery" userId="a14eef37-9faf-42b0-a9fe-1d6f16598884" providerId="ADAL" clId="{63833C64-F90F-3345-ABC9-40FC8A23EC04}" dt="2023-03-07T19:53:17.665" v="86" actId="404"/>
          <ac:spMkLst>
            <pc:docMk/>
            <pc:sldMk cId="764910927" sldId="2145705083"/>
            <ac:spMk id="26" creationId="{8816DDA2-C69D-704E-9B76-0C43EE611DEF}"/>
          </ac:spMkLst>
        </pc:spChg>
      </pc:sldChg>
      <pc:sldChg chg="modSp mod">
        <pc:chgData name="Nivasha Howery" userId="a14eef37-9faf-42b0-a9fe-1d6f16598884" providerId="ADAL" clId="{63833C64-F90F-3345-ABC9-40FC8A23EC04}" dt="2023-03-07T19:52:08.950" v="70" actId="14100"/>
        <pc:sldMkLst>
          <pc:docMk/>
          <pc:sldMk cId="2368221259" sldId="2145705084"/>
        </pc:sldMkLst>
        <pc:spChg chg="mod">
          <ac:chgData name="Nivasha Howery" userId="a14eef37-9faf-42b0-a9fe-1d6f16598884" providerId="ADAL" clId="{63833C64-F90F-3345-ABC9-40FC8A23EC04}" dt="2023-03-07T19:52:08.950" v="70" actId="14100"/>
          <ac:spMkLst>
            <pc:docMk/>
            <pc:sldMk cId="2368221259" sldId="2145705084"/>
            <ac:spMk id="26" creationId="{8816DDA2-C69D-704E-9B76-0C43EE611DEF}"/>
          </ac:spMkLst>
        </pc:spChg>
      </pc:sldChg>
      <pc:sldMasterChg chg="modSp modSldLayout">
        <pc:chgData name="Nivasha Howery" userId="a14eef37-9faf-42b0-a9fe-1d6f16598884" providerId="ADAL" clId="{63833C64-F90F-3345-ABC9-40FC8A23EC04}" dt="2023-03-07T19:51:45.470" v="68" actId="14100"/>
        <pc:sldMasterMkLst>
          <pc:docMk/>
          <pc:sldMasterMk cId="3881147968" sldId="2147483661"/>
        </pc:sldMasterMkLst>
        <pc:picChg chg="mod">
          <ac:chgData name="Nivasha Howery" userId="a14eef37-9faf-42b0-a9fe-1d6f16598884" providerId="ADAL" clId="{63833C64-F90F-3345-ABC9-40FC8A23EC04}" dt="2023-03-07T19:48:51.723" v="1" actId="14826"/>
          <ac:picMkLst>
            <pc:docMk/>
            <pc:sldMasterMk cId="3881147968" sldId="2147483661"/>
            <ac:picMk id="5" creationId="{9E22665B-0EEF-8F46-958B-2B9210B86D54}"/>
          </ac:picMkLst>
        </pc:picChg>
        <pc:sldLayoutChg chg="modSp mod">
          <pc:chgData name="Nivasha Howery" userId="a14eef37-9faf-42b0-a9fe-1d6f16598884" providerId="ADAL" clId="{63833C64-F90F-3345-ABC9-40FC8A23EC04}" dt="2023-03-07T19:49:57.683" v="13" actId="1076"/>
          <pc:sldLayoutMkLst>
            <pc:docMk/>
            <pc:sldMasterMk cId="3881147968" sldId="2147483661"/>
            <pc:sldLayoutMk cId="1760245344" sldId="2147483663"/>
          </pc:sldLayoutMkLst>
          <pc:spChg chg="mod">
            <ac:chgData name="Nivasha Howery" userId="a14eef37-9faf-42b0-a9fe-1d6f16598884" providerId="ADAL" clId="{63833C64-F90F-3345-ABC9-40FC8A23EC04}" dt="2023-03-07T19:49:53.948" v="12" actId="14100"/>
            <ac:spMkLst>
              <pc:docMk/>
              <pc:sldMasterMk cId="3881147968" sldId="2147483661"/>
              <pc:sldLayoutMk cId="1760245344" sldId="2147483663"/>
              <ac:spMk id="2" creationId="{120E40B3-0940-8B40-BC3E-A6EFFCE2C696}"/>
            </ac:spMkLst>
          </pc:spChg>
          <pc:spChg chg="mod">
            <ac:chgData name="Nivasha Howery" userId="a14eef37-9faf-42b0-a9fe-1d6f16598884" providerId="ADAL" clId="{63833C64-F90F-3345-ABC9-40FC8A23EC04}" dt="2023-03-07T19:49:57.683" v="13" actId="1076"/>
            <ac:spMkLst>
              <pc:docMk/>
              <pc:sldMasterMk cId="3881147968" sldId="2147483661"/>
              <pc:sldLayoutMk cId="1760245344" sldId="2147483663"/>
              <ac:spMk id="3" creationId="{F7609622-B461-2542-9E98-517CC7C292F2}"/>
            </ac:spMkLst>
          </pc:spChg>
          <pc:picChg chg="mod">
            <ac:chgData name="Nivasha Howery" userId="a14eef37-9faf-42b0-a9fe-1d6f16598884" providerId="ADAL" clId="{63833C64-F90F-3345-ABC9-40FC8A23EC04}" dt="2023-03-07T19:49:04.029" v="2" actId="14826"/>
            <ac:picMkLst>
              <pc:docMk/>
              <pc:sldMasterMk cId="3881147968" sldId="2147483661"/>
              <pc:sldLayoutMk cId="1760245344" sldId="2147483663"/>
              <ac:picMk id="5" creationId="{19764DD2-BA01-6844-9FA9-A346443D57C0}"/>
            </ac:picMkLst>
          </pc:picChg>
        </pc:sldLayoutChg>
        <pc:sldLayoutChg chg="modSp mod">
          <pc:chgData name="Nivasha Howery" userId="a14eef37-9faf-42b0-a9fe-1d6f16598884" providerId="ADAL" clId="{63833C64-F90F-3345-ABC9-40FC8A23EC04}" dt="2023-03-07T19:51:45.470" v="68" actId="14100"/>
          <pc:sldLayoutMkLst>
            <pc:docMk/>
            <pc:sldMasterMk cId="3881147968" sldId="2147483661"/>
            <pc:sldLayoutMk cId="2130731553" sldId="2147483664"/>
          </pc:sldLayoutMkLst>
          <pc:spChg chg="mod">
            <ac:chgData name="Nivasha Howery" userId="a14eef37-9faf-42b0-a9fe-1d6f16598884" providerId="ADAL" clId="{63833C64-F90F-3345-ABC9-40FC8A23EC04}" dt="2023-03-07T19:51:45.470" v="68" actId="14100"/>
            <ac:spMkLst>
              <pc:docMk/>
              <pc:sldMasterMk cId="3881147968" sldId="2147483661"/>
              <pc:sldLayoutMk cId="2130731553" sldId="2147483664"/>
              <ac:spMk id="3" creationId="{3E87D4E4-EAB5-3244-B6EC-D9F246DDFA1F}"/>
            </ac:spMkLst>
          </pc:spChg>
        </pc:sldLayoutChg>
        <pc:sldLayoutChg chg="modSp">
          <pc:chgData name="Nivasha Howery" userId="a14eef37-9faf-42b0-a9fe-1d6f16598884" providerId="ADAL" clId="{63833C64-F90F-3345-ABC9-40FC8A23EC04}" dt="2023-03-07T19:51:13.428" v="67" actId="735"/>
          <pc:sldLayoutMkLst>
            <pc:docMk/>
            <pc:sldMasterMk cId="3881147968" sldId="2147483661"/>
            <pc:sldLayoutMk cId="4211940078" sldId="2147483673"/>
          </pc:sldLayoutMkLst>
        </pc:sldLayoutChg>
      </pc:sldMasterChg>
    </pc:docChg>
  </pc:docChgLst>
  <pc:docChgLst>
    <pc:chgData name="Juan Garcia" userId="S::jcg6320@dcccd.edu::70f5039d-1456-49ca-b52c-29a751e9701c" providerId="AD" clId="Web-{C35B5B94-DF7D-6A5F-D14A-8B0432EA71EB}"/>
    <pc:docChg chg="modSld">
      <pc:chgData name="Juan Garcia" userId="S::jcg6320@dcccd.edu::70f5039d-1456-49ca-b52c-29a751e9701c" providerId="AD" clId="Web-{C35B5B94-DF7D-6A5F-D14A-8B0432EA71EB}" dt="2023-03-08T21:58:49.943" v="0" actId="20577"/>
      <pc:docMkLst>
        <pc:docMk/>
      </pc:docMkLst>
      <pc:sldChg chg="modSp">
        <pc:chgData name="Juan Garcia" userId="S::jcg6320@dcccd.edu::70f5039d-1456-49ca-b52c-29a751e9701c" providerId="AD" clId="Web-{C35B5B94-DF7D-6A5F-D14A-8B0432EA71EB}" dt="2023-03-08T21:58:49.943" v="0" actId="20577"/>
        <pc:sldMkLst>
          <pc:docMk/>
          <pc:sldMk cId="2368221259" sldId="2145705084"/>
        </pc:sldMkLst>
        <pc:spChg chg="mod">
          <ac:chgData name="Juan Garcia" userId="S::jcg6320@dcccd.edu::70f5039d-1456-49ca-b52c-29a751e9701c" providerId="AD" clId="Web-{C35B5B94-DF7D-6A5F-D14A-8B0432EA71EB}" dt="2023-03-08T21:58:49.943" v="0" actId="20577"/>
          <ac:spMkLst>
            <pc:docMk/>
            <pc:sldMk cId="2368221259" sldId="2145705084"/>
            <ac:spMk id="26" creationId="{8816DDA2-C69D-704E-9B76-0C43EE611DEF}"/>
          </ac:spMkLst>
        </pc:spChg>
      </pc:sldChg>
    </pc:docChg>
  </pc:docChgLst>
  <pc:docChgLst>
    <pc:chgData name="Lenora Reece" userId="S::llr5026@dcccd.edu::3813551e-f0a7-4544-b83a-c04032b35aa3" providerId="AD" clId="Web-{E836072A-5533-B1DD-430D-65FEA5EC55AB}"/>
    <pc:docChg chg="modSld">
      <pc:chgData name="Lenora Reece" userId="S::llr5026@dcccd.edu::3813551e-f0a7-4544-b83a-c04032b35aa3" providerId="AD" clId="Web-{E836072A-5533-B1DD-430D-65FEA5EC55AB}" dt="2023-03-06T22:13:25.846" v="7" actId="20577"/>
      <pc:docMkLst>
        <pc:docMk/>
      </pc:docMkLst>
      <pc:sldChg chg="modSp">
        <pc:chgData name="Lenora Reece" userId="S::llr5026@dcccd.edu::3813551e-f0a7-4544-b83a-c04032b35aa3" providerId="AD" clId="Web-{E836072A-5533-B1DD-430D-65FEA5EC55AB}" dt="2023-03-06T22:13:25.846" v="7" actId="20577"/>
        <pc:sldMkLst>
          <pc:docMk/>
          <pc:sldMk cId="3242956770" sldId="2145705071"/>
        </pc:sldMkLst>
        <pc:spChg chg="mod">
          <ac:chgData name="Lenora Reece" userId="S::llr5026@dcccd.edu::3813551e-f0a7-4544-b83a-c04032b35aa3" providerId="AD" clId="Web-{E836072A-5533-B1DD-430D-65FEA5EC55AB}" dt="2023-03-06T22:13:25.846" v="7" actId="20577"/>
          <ac:spMkLst>
            <pc:docMk/>
            <pc:sldMk cId="3242956770" sldId="2145705071"/>
            <ac:spMk id="26" creationId="{8816DDA2-C69D-704E-9B76-0C43EE611DEF}"/>
          </ac:spMkLst>
        </pc:spChg>
      </pc:sldChg>
    </pc:docChg>
  </pc:docChgLst>
  <pc:docChgLst>
    <pc:chgData name="Guest User" userId="S::urn:spo:anon#5bdc53e7002234d10057ec406bcf10b2b153926e5b5fbcb8c7e5b2921f3fb7be::" providerId="AD" clId="Web-{31A3F1EF-010A-9346-2806-E785AF1B06E9}"/>
    <pc:docChg chg="mod modSld">
      <pc:chgData name="Guest User" userId="S::urn:spo:anon#5bdc53e7002234d10057ec406bcf10b2b153926e5b5fbcb8c7e5b2921f3fb7be::" providerId="AD" clId="Web-{31A3F1EF-010A-9346-2806-E785AF1B06E9}" dt="2023-03-01T22:23:04.980" v="56" actId="20577"/>
      <pc:docMkLst>
        <pc:docMk/>
      </pc:docMkLst>
      <pc:sldChg chg="modSp modCm">
        <pc:chgData name="Guest User" userId="S::urn:spo:anon#5bdc53e7002234d10057ec406bcf10b2b153926e5b5fbcb8c7e5b2921f3fb7be::" providerId="AD" clId="Web-{31A3F1EF-010A-9346-2806-E785AF1B06E9}" dt="2023-03-01T22:23:04.980" v="56" actId="20577"/>
        <pc:sldMkLst>
          <pc:docMk/>
          <pc:sldMk cId="346685896" sldId="2145705082"/>
        </pc:sldMkLst>
        <pc:spChg chg="mod">
          <ac:chgData name="Guest User" userId="S::urn:spo:anon#5bdc53e7002234d10057ec406bcf10b2b153926e5b5fbcb8c7e5b2921f3fb7be::" providerId="AD" clId="Web-{31A3F1EF-010A-9346-2806-E785AF1B06E9}" dt="2023-03-01T22:23:04.980" v="56" actId="20577"/>
          <ac:spMkLst>
            <pc:docMk/>
            <pc:sldMk cId="346685896" sldId="2145705082"/>
            <ac:spMk id="26" creationId="{8816DDA2-C69D-704E-9B76-0C43EE611DEF}"/>
          </ac:spMkLst>
        </pc:spChg>
        <pc:extLst>
          <p:ext xmlns:p="http://schemas.openxmlformats.org/presentationml/2006/main" uri="{D6D511B9-2390-475A-947B-AFAB55BFBCF1}">
            <pc226:cmChg xmlns:pc226="http://schemas.microsoft.com/office/powerpoint/2022/06/main/command" chg="mod">
              <pc226:chgData name="Guest User" userId="S::urn:spo:anon#5bdc53e7002234d10057ec406bcf10b2b153926e5b5fbcb8c7e5b2921f3fb7be::" providerId="AD" clId="Web-{31A3F1EF-010A-9346-2806-E785AF1B06E9}" dt="2023-03-01T22:19:32.362" v="55"/>
              <pc2:cmMkLst xmlns:pc2="http://schemas.microsoft.com/office/powerpoint/2019/9/main/command">
                <pc:docMk/>
                <pc:sldMk cId="346685896" sldId="2145705082"/>
                <pc2:cmMk id="{4D966ADB-CE78-4300-8D47-76A739662FAA}"/>
              </pc2:cmMkLst>
              <pc226:cmRplyChg chg="add">
                <pc226:chgData name="Guest User" userId="S::urn:spo:anon#5bdc53e7002234d10057ec406bcf10b2b153926e5b5fbcb8c7e5b2921f3fb7be::" providerId="AD" clId="Web-{31A3F1EF-010A-9346-2806-E785AF1B06E9}" dt="2023-03-01T22:19:32.362" v="55"/>
                <pc2:cmRplyMkLst xmlns:pc2="http://schemas.microsoft.com/office/powerpoint/2019/9/main/command">
                  <pc:docMk/>
                  <pc:sldMk cId="346685896" sldId="2145705082"/>
                  <pc2:cmMk id="{4D966ADB-CE78-4300-8D47-76A739662FAA}"/>
                  <pc2:cmRplyMk id="{770DD926-4232-4240-B5E7-F63213C1E634}"/>
                </pc2:cmRplyMkLst>
              </pc226:cmRplyChg>
              <pc226:cmRplyChg chg="add">
                <pc226:chgData name="Guest User" userId="S::urn:spo:anon#5bdc53e7002234d10057ec406bcf10b2b153926e5b5fbcb8c7e5b2921f3fb7be::" providerId="AD" clId="Web-{31A3F1EF-010A-9346-2806-E785AF1B06E9}" dt="2023-03-01T22:19:06.376" v="54"/>
                <pc2:cmRplyMkLst xmlns:pc2="http://schemas.microsoft.com/office/powerpoint/2019/9/main/command">
                  <pc:docMk/>
                  <pc:sldMk cId="346685896" sldId="2145705082"/>
                  <pc2:cmMk id="{4D966ADB-CE78-4300-8D47-76A739662FAA}"/>
                  <pc2:cmRplyMk id="{003E0EEA-CD2D-4CCF-970E-12EFC07E934A}"/>
                </pc2:cmRplyMkLst>
              </pc226:cmRplyChg>
            </pc226:cmChg>
            <pc226:cmChg xmlns:pc226="http://schemas.microsoft.com/office/powerpoint/2022/06/main/command" chg="mod">
              <pc226:chgData name="Guest User" userId="S::urn:spo:anon#5bdc53e7002234d10057ec406bcf10b2b153926e5b5fbcb8c7e5b2921f3fb7be::" providerId="AD" clId="Web-{31A3F1EF-010A-9346-2806-E785AF1B06E9}" dt="2023-03-01T22:18:34.703" v="52" actId="20577"/>
              <pc2:cmMkLst xmlns:pc2="http://schemas.microsoft.com/office/powerpoint/2019/9/main/command">
                <pc:docMk/>
                <pc:sldMk cId="346685896" sldId="2145705082"/>
                <pc2:cmMk id="{46DE9FDB-81BC-44FA-A418-24BA2183F81B}"/>
              </pc2:cmMkLst>
            </pc226:cmChg>
            <pc226:cmChg xmlns:pc226="http://schemas.microsoft.com/office/powerpoint/2022/06/main/command" chg="mod">
              <pc226:chgData name="Guest User" userId="S::urn:spo:anon#5bdc53e7002234d10057ec406bcf10b2b153926e5b5fbcb8c7e5b2921f3fb7be::" providerId="AD" clId="Web-{31A3F1EF-010A-9346-2806-E785AF1B06E9}" dt="2023-03-01T22:18:34.703" v="52" actId="20577"/>
              <pc2:cmMkLst xmlns:pc2="http://schemas.microsoft.com/office/powerpoint/2019/9/main/command">
                <pc:docMk/>
                <pc:sldMk cId="346685896" sldId="2145705082"/>
                <pc2:cmMk id="{98FA72EA-E3E9-4955-B0DD-A90DDC587C82}"/>
              </pc2:cmMkLst>
            </pc226:cmChg>
          </p:ext>
        </pc:extLst>
      </pc:sldChg>
    </pc:docChg>
  </pc:docChgLst>
</pc:chgInfo>
</file>

<file path=ppt/comments/modernComment_7FE4DC7A_14AA01C8.xml><?xml version="1.0" encoding="utf-8"?>
<p188:cmLst xmlns:a="http://schemas.openxmlformats.org/drawingml/2006/main" xmlns:r="http://schemas.openxmlformats.org/officeDocument/2006/relationships" xmlns:p188="http://schemas.microsoft.com/office/powerpoint/2018/8/main">
  <p188:cm id="{46DE9FDB-81BC-44FA-A418-24BA2183F81B}" authorId="{FF41D9C3-71B5-6111-5E42-D865175E8A64}" created="2023-03-01T19:02:28.851">
    <ac:txMkLst xmlns:ac="http://schemas.microsoft.com/office/drawing/2013/main/command">
      <pc:docMk xmlns:pc="http://schemas.microsoft.com/office/powerpoint/2013/main/command"/>
      <pc:sldMk xmlns:pc="http://schemas.microsoft.com/office/powerpoint/2013/main/command" cId="346685896" sldId="2145705082"/>
      <ac:spMk id="26" creationId="{8816DDA2-C69D-704E-9B76-0C43EE611DEF}"/>
      <ac:txMk cp="288" len="17">
        <ac:context len="505" hash="769872355"/>
      </ac:txMk>
    </ac:txMkLst>
    <p188:pos x="4599432" y="2117931"/>
    <p188:txBody>
      <a:bodyPr/>
      <a:lstStyle/>
      <a:p>
        <a:r>
          <a:rPr lang="en-US"/>
          <a:t>Check Date</a:t>
        </a:r>
      </a:p>
    </p188:txBody>
  </p188:cm>
  <p188:cm id="{98FA72EA-E3E9-4955-B0DD-A90DDC587C82}" authorId="{FF41D9C3-71B5-6111-5E42-D865175E8A64}" created="2023-03-01T19:02:38.662">
    <ac:txMkLst xmlns:ac="http://schemas.microsoft.com/office/drawing/2013/main/command">
      <pc:docMk xmlns:pc="http://schemas.microsoft.com/office/powerpoint/2013/main/command"/>
      <pc:sldMk xmlns:pc="http://schemas.microsoft.com/office/powerpoint/2013/main/command" cId="346685896" sldId="2145705082"/>
      <ac:spMk id="26" creationId="{8816DDA2-C69D-704E-9B76-0C43EE611DEF}"/>
      <ac:txMk cp="493" len="11">
        <ac:context len="505" hash="769872355"/>
      </ac:txMk>
    </ac:txMkLst>
    <p188:pos x="4081272" y="3337131"/>
    <p188:txBody>
      <a:bodyPr/>
      <a:lstStyle/>
      <a:p>
        <a:r>
          <a:rPr lang="en-US"/>
          <a:t>Check Date</a:t>
        </a:r>
      </a:p>
    </p188:txBody>
  </p188:cm>
  <p188:cm id="{4D966ADB-CE78-4300-8D47-76A739662FAA}" authorId="{FF41D9C3-71B5-6111-5E42-D865175E8A64}" status="resolved" created="2023-03-01T19:02:51.579" complete="100000">
    <ac:txMkLst xmlns:ac="http://schemas.microsoft.com/office/drawing/2013/main/command">
      <pc:docMk xmlns:pc="http://schemas.microsoft.com/office/powerpoint/2013/main/command"/>
      <pc:sldMk xmlns:pc="http://schemas.microsoft.com/office/powerpoint/2013/main/command" cId="346685896" sldId="2145705082"/>
      <ac:spMk id="26" creationId="{8816DDA2-C69D-704E-9B76-0C43EE611DEF}"/>
      <ac:txMk cp="56">
        <ac:context len="505" hash="769872355"/>
      </ac:txMk>
    </ac:txMkLst>
    <p188:pos x="6580632" y="593931"/>
    <p188:replyLst>
      <p188:reply id="{003E0EEA-CD2D-4CCF-970E-12EFC07E934A}" authorId="{A34B99D0-F41C-5649-DAA5-EC7DAAF8066A}" created="2023-03-01T22:19:06.376">
        <p188:txBody>
          <a:bodyPr/>
          <a:lstStyle/>
          <a:p>
            <a:r>
              <a:rPr lang="en-US"/>
              <a:t>Let's just put "Spring 2023" under the RFI Release</a:t>
            </a:r>
          </a:p>
        </p188:txBody>
      </p188:reply>
      <p188:reply id="{770DD926-4232-4240-B5E7-F63213C1E634}" authorId="{A34B99D0-F41C-5649-DAA5-EC7DAAF8066A}" created="2023-03-01T22:19:32.362">
        <p188:txBody>
          <a:bodyPr/>
          <a:lstStyle/>
          <a:p>
            <a:r>
              <a:rPr lang="en-US"/>
              <a:t>I tried to add it but wouldn't let me.</a:t>
            </a:r>
          </a:p>
        </p188:txBody>
      </p188:reply>
    </p188:replyLst>
    <p188:txBody>
      <a:bodyPr/>
      <a:lstStyle/>
      <a:p>
        <a:r>
          <a:rPr lang="en-US"/>
          <a:t>Add this info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8BF5283-65E3-4204-A2A7-1782B5992588}" type="datetimeFigureOut">
              <a:rPr lang="en-US" smtClean="0"/>
              <a:t>3/8/2023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97528FB-C5A0-4925-9523-1ABB3B1963C9}" type="slidenum">
              <a:rPr lang="en-US" smtClean="0"/>
              <a:t>‹#›</a:t>
            </a:fld>
            <a:endParaRPr lang="en-US"/>
          </a:p>
        </p:txBody>
      </p:sp>
    </p:spTree>
    <p:extLst>
      <p:ext uri="{BB962C8B-B14F-4D97-AF65-F5344CB8AC3E}">
        <p14:creationId xmlns:p14="http://schemas.microsoft.com/office/powerpoint/2010/main" val="3262537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201764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2857825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3094611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3012042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2439903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76682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330621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67FB0-0DF5-D945-9842-7320A21DA49C}"/>
              </a:ext>
            </a:extLst>
          </p:cNvPr>
          <p:cNvSpPr>
            <a:spLocks noGrp="1"/>
          </p:cNvSpPr>
          <p:nvPr>
            <p:ph type="title"/>
          </p:nvPr>
        </p:nvSpPr>
        <p:spPr>
          <a:xfrm>
            <a:off x="838200" y="119272"/>
            <a:ext cx="10515600" cy="7354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87D4E4-EAB5-3244-B6EC-D9F246DDFA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F26C212-690F-A541-99F8-41B4F5C9C42C}"/>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141307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8576-E61E-0B42-9901-C602610F80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2D3310-2EFA-A04C-B79C-037A95682D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EB19773-BFA9-1B4C-B537-D8D1D2A4D84B}"/>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5740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C85A43-9B96-5B45-B1AA-50484A96DE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D7C34D-D31E-8643-B56A-4546F11E74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88CCEC8-040E-9544-A7CD-1ED57DF090D1}"/>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375227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headlin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8" y="684903"/>
            <a:ext cx="11390734" cy="454080"/>
          </a:xfrm>
          <a:prstGeom prst="rect">
            <a:avLst/>
          </a:prstGeom>
        </p:spPr>
        <p:txBody>
          <a:bodyPr lIns="0" tIns="0" rIns="0" bIns="0">
            <a:noAutofit/>
          </a:bodyPr>
          <a:lstStyle>
            <a:lvl1pPr marL="0" indent="0" algn="l" defTabSz="914400"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421194007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764DD2-BA01-6844-9FA9-A346443D57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0E40B3-0940-8B40-BC3E-A6EFFCE2C696}"/>
              </a:ext>
            </a:extLst>
          </p:cNvPr>
          <p:cNvSpPr>
            <a:spLocks noGrp="1"/>
          </p:cNvSpPr>
          <p:nvPr>
            <p:ph type="ctrTitle"/>
          </p:nvPr>
        </p:nvSpPr>
        <p:spPr>
          <a:xfrm>
            <a:off x="107074" y="5559"/>
            <a:ext cx="9341726" cy="1045476"/>
          </a:xfrm>
        </p:spPr>
        <p:txBody>
          <a:bodyPr anchor="b">
            <a:normAutofit/>
          </a:bodyPr>
          <a:lstStyle>
            <a:lvl1pPr algn="l">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7609622-B461-2542-9E98-517CC7C292F2}"/>
              </a:ext>
            </a:extLst>
          </p:cNvPr>
          <p:cNvSpPr>
            <a:spLocks noGrp="1"/>
          </p:cNvSpPr>
          <p:nvPr>
            <p:ph type="subTitle" idx="1"/>
          </p:nvPr>
        </p:nvSpPr>
        <p:spPr>
          <a:xfrm>
            <a:off x="107074" y="1160107"/>
            <a:ext cx="9144000" cy="138588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64B58B4C-533D-D14C-BC99-BCD2B36285F1}"/>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17602453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67FB0-0DF5-D945-9842-7320A21DA4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7D4E4-EAB5-3244-B6EC-D9F246DDFA1F}"/>
              </a:ext>
            </a:extLst>
          </p:cNvPr>
          <p:cNvSpPr>
            <a:spLocks noGrp="1"/>
          </p:cNvSpPr>
          <p:nvPr>
            <p:ph idx="1"/>
          </p:nvPr>
        </p:nvSpPr>
        <p:spPr>
          <a:xfrm>
            <a:off x="838200" y="1825625"/>
            <a:ext cx="87157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F26C212-690F-A541-99F8-41B4F5C9C42C}"/>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13073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C61C-EC4D-1940-B9A2-94FD8C440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D45473-D876-DA42-A1B4-BF224E9BEC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1B9872-BE5D-B44C-8197-649D1F56E6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50629B1-13FB-B447-BBFD-E1822C120606}"/>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7869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24D7-C748-544D-A3E4-301BA69304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CA233E-F3D1-6D4B-8B92-96A5BDE0D4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2D5B41-8B91-744C-93CA-811ECAA294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4BCB51-F9EF-4048-8264-DADDCEB717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6A5CDF-2ECE-6A42-9D32-48BA65FBA8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619FEFC-0C6D-B145-8CB5-E48472FD18A3}"/>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347225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4C260A-8653-8246-9CD8-AFAA2708B7D6}"/>
              </a:ext>
            </a:extLst>
          </p:cNvPr>
          <p:cNvSpPr/>
          <p:nvPr userDrawn="1"/>
        </p:nvSpPr>
        <p:spPr>
          <a:xfrm>
            <a:off x="0" y="6229351"/>
            <a:ext cx="121920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F466DF-7D8E-B745-883F-F4189B733CEC}"/>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E3A4319-1E9D-6549-A988-B73FA2E846CC}"/>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145426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5DB721-6267-194B-92ED-FFD8E0DFE1A5}"/>
              </a:ext>
            </a:extLst>
          </p:cNvPr>
          <p:cNvSpPr/>
          <p:nvPr userDrawn="1"/>
        </p:nvSpPr>
        <p:spPr>
          <a:xfrm>
            <a:off x="0" y="6229351"/>
            <a:ext cx="121920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FB4B958-CF63-1948-9A0A-2D42E0ADD3BD}"/>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30851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ED05-BB8F-D54B-AD7C-62392DAFB3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DAB5A5-E209-EF49-93C5-2A34CD614A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B93DDD-A487-A64C-A8F7-C73B116E1E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BCB5C254-E322-694B-838D-6068DF254322}"/>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332468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1717-5072-4647-A506-7A248F6FCA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BDC5D0-D88C-F74D-9505-4964B36456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1469CA-7D56-C943-8997-742E665A0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B8AD4769-84CC-DF4A-A4DB-F46460DD6235}"/>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1640403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22665B-0EEF-8F46-958B-2B9210B86D5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90DE88C-F6E4-154F-B30A-BCA12AD782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A86BFE-6AC8-E441-B8B6-B925B8B15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44F4740-A283-1C47-8671-B24D4597FF66}"/>
              </a:ext>
            </a:extLst>
          </p:cNvPr>
          <p:cNvSpPr>
            <a:spLocks noGrp="1"/>
          </p:cNvSpPr>
          <p:nvPr>
            <p:ph type="sldNum" sz="quarter" idx="4"/>
          </p:nvPr>
        </p:nvSpPr>
        <p:spPr>
          <a:xfrm>
            <a:off x="9448800" y="5994400"/>
            <a:ext cx="2743200" cy="365125"/>
          </a:xfrm>
          <a:prstGeom prst="rect">
            <a:avLst/>
          </a:prstGeom>
        </p:spPr>
        <p:txBody>
          <a:bodyPr vert="horz" lIns="91440" tIns="45720" rIns="91440" bIns="45720" rtlCol="0" anchor="ctr"/>
          <a:lstStyle>
            <a:lvl1pPr algn="r">
              <a:defRPr sz="1200">
                <a:solidFill>
                  <a:srgbClr val="003385"/>
                </a:solidFill>
              </a:defRPr>
            </a:lvl1pPr>
          </a:lstStyle>
          <a:p>
            <a:fld id="{BCD5369E-3047-794C-8347-00C6E847949B}" type="slidenum">
              <a:rPr lang="en-US" smtClean="0"/>
              <a:pPr/>
              <a:t>‹#›</a:t>
            </a:fld>
            <a:endParaRPr lang="en-US"/>
          </a:p>
        </p:txBody>
      </p:sp>
    </p:spTree>
    <p:extLst>
      <p:ext uri="{BB962C8B-B14F-4D97-AF65-F5344CB8AC3E}">
        <p14:creationId xmlns:p14="http://schemas.microsoft.com/office/powerpoint/2010/main" val="38811479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b="1" i="0" kern="1200">
          <a:solidFill>
            <a:srgbClr val="003385"/>
          </a:solidFill>
          <a:latin typeface="Montserrat ExtraBold" pitchFamily="2" charset="77"/>
          <a:ea typeface="Roboto Condensed" panose="02000000000000000000" pitchFamily="2" charset="0"/>
          <a:cs typeface="Montserrat ExtraBold"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7FE4DC7A_14AA01C8.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dallascollege.edu/bond"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mailto:downtownproject@dallascollege.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656E-B071-488D-9402-EC8A77A1351F}"/>
              </a:ext>
            </a:extLst>
          </p:cNvPr>
          <p:cNvSpPr>
            <a:spLocks noGrp="1"/>
          </p:cNvSpPr>
          <p:nvPr>
            <p:ph type="ctrTitle"/>
          </p:nvPr>
        </p:nvSpPr>
        <p:spPr/>
        <p:txBody>
          <a:bodyPr>
            <a:normAutofit/>
          </a:bodyPr>
          <a:lstStyle/>
          <a:p>
            <a:r>
              <a:rPr lang="en-US" sz="6000" b="0">
                <a:latin typeface="Montserrat ExtraBold"/>
                <a:ea typeface="Roboto Medium"/>
              </a:rPr>
              <a:t>RFI Community Event</a:t>
            </a:r>
            <a:endParaRPr lang="en-US" sz="6000" b="0">
              <a:latin typeface="Montserrat ExtraBold"/>
              <a:ea typeface="Roboto Condensed"/>
            </a:endParaRPr>
          </a:p>
        </p:txBody>
      </p:sp>
      <p:sp>
        <p:nvSpPr>
          <p:cNvPr id="3" name="Subtitle 2">
            <a:extLst>
              <a:ext uri="{FF2B5EF4-FFF2-40B4-BE49-F238E27FC236}">
                <a16:creationId xmlns:a16="http://schemas.microsoft.com/office/drawing/2014/main" id="{BD89B08B-FED4-4A40-A484-EFEEDE622B9A}"/>
              </a:ext>
            </a:extLst>
          </p:cNvPr>
          <p:cNvSpPr>
            <a:spLocks noGrp="1"/>
          </p:cNvSpPr>
          <p:nvPr>
            <p:ph type="subTitle" idx="1"/>
          </p:nvPr>
        </p:nvSpPr>
        <p:spPr/>
        <p:txBody>
          <a:bodyPr vert="horz" lIns="91440" tIns="45720" rIns="91440" bIns="45720" rtlCol="0" anchor="t">
            <a:normAutofit/>
          </a:bodyPr>
          <a:lstStyle/>
          <a:p>
            <a:r>
              <a:rPr lang="en-US">
                <a:latin typeface="Roboto Medium"/>
                <a:ea typeface="Roboto Medium"/>
                <a:cs typeface="Roboto Medium"/>
              </a:rPr>
              <a:t>Wednesday, March 8, 2023, 5:00pm</a:t>
            </a:r>
          </a:p>
          <a:p>
            <a:r>
              <a:rPr lang="en-US">
                <a:latin typeface="Roboto Medium"/>
                <a:ea typeface="Roboto Medium"/>
                <a:cs typeface="Roboto Medium"/>
              </a:rPr>
              <a:t>Dallas College Bill J. Priest Center</a:t>
            </a:r>
            <a:endParaRPr lang="en-US">
              <a:latin typeface="Roboto Medium"/>
              <a:ea typeface="Roboto Medium"/>
            </a:endParaRPr>
          </a:p>
        </p:txBody>
      </p:sp>
    </p:spTree>
    <p:extLst>
      <p:ext uri="{BB962C8B-B14F-4D97-AF65-F5344CB8AC3E}">
        <p14:creationId xmlns:p14="http://schemas.microsoft.com/office/powerpoint/2010/main" val="445781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A0DADA-3D72-424A-94A7-131D20A1CED9}"/>
              </a:ext>
            </a:extLst>
          </p:cNvPr>
          <p:cNvSpPr>
            <a:spLocks noGrp="1"/>
          </p:cNvSpPr>
          <p:nvPr>
            <p:ph type="title"/>
          </p:nvPr>
        </p:nvSpPr>
        <p:spPr/>
        <p:txBody>
          <a:bodyPr/>
          <a:lstStyle/>
          <a:p>
            <a:r>
              <a:rPr lang="en-US" sz="4400">
                <a:solidFill>
                  <a:srgbClr val="003385"/>
                </a:solidFill>
                <a:latin typeface="Montserrat ExtraBold"/>
                <a:ea typeface="Open Sans"/>
                <a:cs typeface="Open Sans"/>
              </a:rPr>
              <a:t>Welcome</a:t>
            </a:r>
            <a:br>
              <a:rPr lang="en-US" sz="4400">
                <a:latin typeface="Montserrat ExtraBold" panose="00000900000000000000" pitchFamily="2" charset="0"/>
              </a:rPr>
            </a:br>
            <a:endParaRPr lang="en-US" sz="4400">
              <a:solidFill>
                <a:srgbClr val="003385"/>
              </a:solidFill>
              <a:latin typeface="Montserrat ExtraBold" panose="00000900000000000000" pitchFamily="2" charset="0"/>
            </a:endParaRPr>
          </a:p>
        </p:txBody>
      </p:sp>
      <p:sp>
        <p:nvSpPr>
          <p:cNvPr id="26" name="TextBox 25">
            <a:extLst>
              <a:ext uri="{FF2B5EF4-FFF2-40B4-BE49-F238E27FC236}">
                <a16:creationId xmlns:a16="http://schemas.microsoft.com/office/drawing/2014/main" id="{8816DDA2-C69D-704E-9B76-0C43EE611DEF}"/>
              </a:ext>
            </a:extLst>
          </p:cNvPr>
          <p:cNvSpPr txBox="1"/>
          <p:nvPr/>
        </p:nvSpPr>
        <p:spPr>
          <a:xfrm>
            <a:off x="551688" y="1112949"/>
            <a:ext cx="10508198" cy="4887257"/>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50" normalizeH="0" baseline="0" noProof="0">
                <a:ln>
                  <a:noFill/>
                </a:ln>
                <a:solidFill>
                  <a:srgbClr val="003385"/>
                </a:solidFill>
                <a:effectLst/>
                <a:uLnTx/>
                <a:uFillTx/>
                <a:latin typeface="Calibri" panose="020F0502020204030204"/>
                <a:ea typeface="+mn-ea"/>
                <a:cs typeface="Open Sans"/>
              </a:rPr>
              <a:t>Dallas College - delivering innovative student centric educational opportunities with a positive community impact in the physical space now and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50" normalizeH="0" baseline="0" noProof="0">
              <a:ln>
                <a:noFill/>
              </a:ln>
              <a:solidFill>
                <a:srgbClr val="003385"/>
              </a:solidFill>
              <a:effectLst/>
              <a:uLnTx/>
              <a:uFillTx/>
              <a:latin typeface="Calibri" panose="020F0502020204030204"/>
              <a:ea typeface="+mn-ea"/>
              <a:cs typeface="Open San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spc="-50">
                <a:solidFill>
                  <a:srgbClr val="003385"/>
                </a:solidFill>
                <a:latin typeface="Calibri" panose="020F0502020204030204"/>
                <a:cs typeface="Open Sans"/>
              </a:rPr>
              <a:t>Request for Information Outline</a:t>
            </a:r>
          </a:p>
          <a:p>
            <a:pPr marL="342900" indent="-342900">
              <a:buFont typeface="Arial" panose="020B0604020202020204" pitchFamily="34" charset="0"/>
              <a:buChar char="•"/>
              <a:defRPr/>
            </a:pPr>
            <a:r>
              <a:rPr lang="en-US" sz="3200" b="1" spc="-50">
                <a:solidFill>
                  <a:srgbClr val="003385"/>
                </a:solidFill>
                <a:latin typeface="Calibri" panose="020F0502020204030204"/>
                <a:cs typeface="Open Sans"/>
              </a:rPr>
              <a:t>Next Steps</a:t>
            </a:r>
          </a:p>
          <a:p>
            <a:pPr marL="342900" indent="-342900">
              <a:buFont typeface="Arial" panose="020B0604020202020204" pitchFamily="34" charset="0"/>
              <a:buChar char="•"/>
              <a:defRPr/>
            </a:pPr>
            <a:r>
              <a:rPr lang="en-US" sz="3200" b="1" spc="-50">
                <a:solidFill>
                  <a:srgbClr val="003385"/>
                </a:solidFill>
                <a:latin typeface="Calibri" panose="020F0502020204030204"/>
                <a:cs typeface="Open Sans"/>
              </a:rPr>
              <a:t>Contact Information</a:t>
            </a:r>
          </a:p>
          <a:p>
            <a:pPr marL="342900" indent="-342900">
              <a:buFont typeface="Arial" panose="020B0604020202020204" pitchFamily="34" charset="0"/>
              <a:buChar char="•"/>
              <a:defRPr/>
            </a:pPr>
            <a:r>
              <a:rPr lang="en-US" sz="3200" b="1" spc="-50">
                <a:solidFill>
                  <a:srgbClr val="003385"/>
                </a:solidFill>
                <a:latin typeface="Calibri" panose="020F0502020204030204"/>
                <a:cs typeface="Open Sans"/>
              </a:rPr>
              <a:t>Q&amp;A</a:t>
            </a:r>
          </a:p>
          <a:p>
            <a:pPr marL="342900" indent="-342900">
              <a:buFont typeface="Arial" panose="020B0604020202020204" pitchFamily="34" charset="0"/>
              <a:buChar char="•"/>
              <a:defRPr/>
            </a:pPr>
            <a:endParaRPr lang="en-US" sz="3200" b="1" spc="-50">
              <a:solidFill>
                <a:srgbClr val="003385"/>
              </a:solidFill>
              <a:latin typeface="Calibri" panose="020F0502020204030204"/>
              <a:cs typeface="Open Sans"/>
            </a:endParaRPr>
          </a:p>
        </p:txBody>
      </p:sp>
    </p:spTree>
    <p:extLst>
      <p:ext uri="{BB962C8B-B14F-4D97-AF65-F5344CB8AC3E}">
        <p14:creationId xmlns:p14="http://schemas.microsoft.com/office/powerpoint/2010/main" val="22640428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A0DADA-3D72-424A-94A7-131D20A1CED9}"/>
              </a:ext>
            </a:extLst>
          </p:cNvPr>
          <p:cNvSpPr>
            <a:spLocks noGrp="1"/>
          </p:cNvSpPr>
          <p:nvPr>
            <p:ph type="title"/>
          </p:nvPr>
        </p:nvSpPr>
        <p:spPr/>
        <p:txBody>
          <a:bodyPr/>
          <a:lstStyle/>
          <a:p>
            <a:r>
              <a:rPr lang="en-US" sz="4400">
                <a:solidFill>
                  <a:srgbClr val="003385"/>
                </a:solidFill>
                <a:latin typeface="Montserrat ExtraBold" panose="00000900000000000000" pitchFamily="2" charset="0"/>
              </a:rPr>
              <a:t>Request for Information</a:t>
            </a:r>
            <a:br>
              <a:rPr lang="en-US" sz="4400">
                <a:solidFill>
                  <a:srgbClr val="003385"/>
                </a:solidFill>
                <a:latin typeface="Montserrat ExtraBold" panose="00000900000000000000" pitchFamily="2" charset="0"/>
              </a:rPr>
            </a:br>
            <a:endParaRPr lang="en-US" sz="4400">
              <a:solidFill>
                <a:srgbClr val="003385"/>
              </a:solidFill>
              <a:latin typeface="Montserrat ExtraBold" panose="00000900000000000000" pitchFamily="2" charset="0"/>
            </a:endParaRPr>
          </a:p>
        </p:txBody>
      </p:sp>
      <p:sp>
        <p:nvSpPr>
          <p:cNvPr id="26" name="TextBox 25">
            <a:extLst>
              <a:ext uri="{FF2B5EF4-FFF2-40B4-BE49-F238E27FC236}">
                <a16:creationId xmlns:a16="http://schemas.microsoft.com/office/drawing/2014/main" id="{8816DDA2-C69D-704E-9B76-0C43EE611DEF}"/>
              </a:ext>
            </a:extLst>
          </p:cNvPr>
          <p:cNvSpPr txBox="1"/>
          <p:nvPr/>
        </p:nvSpPr>
        <p:spPr>
          <a:xfrm>
            <a:off x="551688" y="808149"/>
            <a:ext cx="8951541" cy="5309622"/>
          </a:xfrm>
          <a:prstGeom prst="rect">
            <a:avLst/>
          </a:prstGeom>
          <a:noFill/>
        </p:spPr>
        <p:txBody>
          <a:bodyPr wrap="square" rtlCol="0">
            <a:noAutofit/>
          </a:bodyPr>
          <a:lstStyle/>
          <a:p>
            <a:pPr marR="0" lvl="0" algn="l" defTabSz="914400" rtl="0" eaLnBrk="1" fontAlgn="auto" latinLnBrk="0" hangingPunct="1">
              <a:lnSpc>
                <a:spcPct val="100000"/>
              </a:lnSpc>
              <a:spcBef>
                <a:spcPts val="0"/>
              </a:spcBef>
              <a:spcAft>
                <a:spcPts val="0"/>
              </a:spcAft>
              <a:buClrTx/>
              <a:buSzTx/>
              <a:tabLst/>
              <a:defRPr/>
            </a:pPr>
            <a:r>
              <a:rPr lang="en-US" sz="2400" b="1" spc="-50">
                <a:solidFill>
                  <a:srgbClr val="003385"/>
                </a:solidFill>
                <a:latin typeface="Calibri" panose="020F0502020204030204"/>
                <a:cs typeface="Open Sans"/>
              </a:rPr>
              <a:t>Used when you think you know what you want, but need more information from suppliers to clarify and more specifically frame what you are seeking.  The RFI process is typically followed by an RFQ and/or RFP.</a:t>
            </a:r>
          </a:p>
          <a:p>
            <a:pPr marR="0" lvl="0" algn="l" defTabSz="914400" rtl="0" eaLnBrk="1" fontAlgn="auto" latinLnBrk="0" hangingPunct="1">
              <a:lnSpc>
                <a:spcPct val="100000"/>
              </a:lnSpc>
              <a:spcBef>
                <a:spcPts val="0"/>
              </a:spcBef>
              <a:spcAft>
                <a:spcPts val="0"/>
              </a:spcAft>
              <a:buClrTx/>
              <a:buSzTx/>
              <a:tabLst/>
              <a:defRPr/>
            </a:pPr>
            <a:endParaRPr kumimoji="0" lang="en-US" sz="900" b="1" i="0" u="none" strike="noStrike" kern="1200" cap="none" spc="-50" normalizeH="0" baseline="0" noProof="0">
              <a:ln>
                <a:noFill/>
              </a:ln>
              <a:solidFill>
                <a:srgbClr val="003385"/>
              </a:solidFill>
              <a:effectLst/>
              <a:uLnTx/>
              <a:uFillTx/>
              <a:latin typeface="Calibri" panose="020F0502020204030204"/>
              <a:ea typeface="+mn-ea"/>
              <a:cs typeface="Open Sans"/>
            </a:endParaRPr>
          </a:p>
          <a:p>
            <a:pPr marL="285750" indent="-285750" algn="l" rtl="0" fontAlgn="base">
              <a:buFont typeface="Arial" panose="020B0604020202020204" pitchFamily="34" charset="0"/>
              <a:buChar char="•"/>
            </a:pPr>
            <a:r>
              <a:rPr lang="en-US" sz="2400" b="0" i="0">
                <a:solidFill>
                  <a:srgbClr val="003385"/>
                </a:solidFill>
                <a:effectLst/>
                <a:latin typeface="inherit"/>
              </a:rPr>
              <a:t>Dallas College will be seeking real-time information directly from the vendor/development community regarding applicable industry standards, best practices, potential performance measures, cost structures or pricing methodologies, and feedback on innovative items. </a:t>
            </a:r>
          </a:p>
          <a:p>
            <a:pPr marL="285750" indent="-285750" algn="l" rtl="0" fontAlgn="base">
              <a:buFont typeface="Arial" panose="020B0604020202020204" pitchFamily="34" charset="0"/>
              <a:buChar char="•"/>
            </a:pPr>
            <a:endParaRPr lang="en-US" sz="900">
              <a:solidFill>
                <a:srgbClr val="003385"/>
              </a:solidFill>
              <a:latin typeface="Calibri" panose="020F0502020204030204" pitchFamily="34" charset="0"/>
            </a:endParaRPr>
          </a:p>
          <a:p>
            <a:pPr marL="285750" indent="-285750" algn="l" rtl="0" fontAlgn="base">
              <a:buFont typeface="Arial" panose="020B0604020202020204" pitchFamily="34" charset="0"/>
              <a:buChar char="•"/>
            </a:pPr>
            <a:r>
              <a:rPr lang="en-US" sz="2400" b="0" i="0">
                <a:solidFill>
                  <a:srgbClr val="003385"/>
                </a:solidFill>
                <a:effectLst/>
                <a:latin typeface="inherit"/>
              </a:rPr>
              <a:t>The RFI is not a procurement opportunity.</a:t>
            </a:r>
            <a:r>
              <a:rPr lang="en-US" sz="2400">
                <a:solidFill>
                  <a:srgbClr val="003385"/>
                </a:solidFill>
                <a:latin typeface="inherit"/>
              </a:rPr>
              <a:t>  </a:t>
            </a:r>
            <a:r>
              <a:rPr lang="en-US" sz="2400" b="0" i="0">
                <a:solidFill>
                  <a:srgbClr val="003385"/>
                </a:solidFill>
                <a:effectLst/>
                <a:latin typeface="inherit"/>
              </a:rPr>
              <a:t>Responses to an RFI are voluntary and there is no downside for vendors who choose not to participate.</a:t>
            </a:r>
          </a:p>
        </p:txBody>
      </p:sp>
    </p:spTree>
    <p:extLst>
      <p:ext uri="{BB962C8B-B14F-4D97-AF65-F5344CB8AC3E}">
        <p14:creationId xmlns:p14="http://schemas.microsoft.com/office/powerpoint/2010/main" val="76491092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A0DADA-3D72-424A-94A7-131D20A1CED9}"/>
              </a:ext>
            </a:extLst>
          </p:cNvPr>
          <p:cNvSpPr>
            <a:spLocks noGrp="1"/>
          </p:cNvSpPr>
          <p:nvPr>
            <p:ph type="title"/>
          </p:nvPr>
        </p:nvSpPr>
        <p:spPr/>
        <p:txBody>
          <a:bodyPr/>
          <a:lstStyle/>
          <a:p>
            <a:r>
              <a:rPr lang="en-US" sz="4400">
                <a:solidFill>
                  <a:srgbClr val="003385"/>
                </a:solidFill>
                <a:latin typeface="Montserrat ExtraBold" panose="00000900000000000000" pitchFamily="2" charset="0"/>
              </a:rPr>
              <a:t>Request for Information, Cont.</a:t>
            </a:r>
            <a:br>
              <a:rPr lang="en-US" sz="4400">
                <a:solidFill>
                  <a:srgbClr val="003385"/>
                </a:solidFill>
                <a:latin typeface="Montserrat ExtraBold" panose="00000900000000000000" pitchFamily="2" charset="0"/>
              </a:rPr>
            </a:br>
            <a:endParaRPr lang="en-US" sz="4400">
              <a:solidFill>
                <a:srgbClr val="003385"/>
              </a:solidFill>
              <a:latin typeface="Montserrat ExtraBold" panose="00000900000000000000" pitchFamily="2" charset="0"/>
            </a:endParaRPr>
          </a:p>
        </p:txBody>
      </p:sp>
      <p:sp>
        <p:nvSpPr>
          <p:cNvPr id="26" name="TextBox 25">
            <a:extLst>
              <a:ext uri="{FF2B5EF4-FFF2-40B4-BE49-F238E27FC236}">
                <a16:creationId xmlns:a16="http://schemas.microsoft.com/office/drawing/2014/main" id="{8816DDA2-C69D-704E-9B76-0C43EE611DEF}"/>
              </a:ext>
            </a:extLst>
          </p:cNvPr>
          <p:cNvSpPr txBox="1"/>
          <p:nvPr/>
        </p:nvSpPr>
        <p:spPr>
          <a:xfrm>
            <a:off x="551688" y="1112949"/>
            <a:ext cx="8864455" cy="4887257"/>
          </a:xfrm>
          <a:prstGeom prst="rect">
            <a:avLst/>
          </a:prstGeom>
          <a:noFill/>
        </p:spPr>
        <p:txBody>
          <a:bodyPr wrap="square" lIns="91440" tIns="45720" rIns="91440" bIns="45720" rtlCol="0" anchor="t">
            <a:noAutofit/>
          </a:bodyPr>
          <a:lstStyle/>
          <a:p>
            <a:pPr marL="285750" indent="-285750" fontAlgn="base">
              <a:buFont typeface="Arial" panose="020B0604020202020204" pitchFamily="34" charset="0"/>
              <a:buChar char="•"/>
            </a:pPr>
            <a:r>
              <a:rPr lang="en-US" sz="2400" b="0" i="0">
                <a:solidFill>
                  <a:srgbClr val="003385"/>
                </a:solidFill>
                <a:effectLst/>
                <a:latin typeface="inherit"/>
              </a:rPr>
              <a:t>RFI cannot be used to establish a pre-qualified vendor list or disadvantage vendors that choose not to participate.</a:t>
            </a:r>
            <a:r>
              <a:rPr lang="en-US" sz="2400">
                <a:solidFill>
                  <a:srgbClr val="003385"/>
                </a:solidFill>
                <a:latin typeface="inherit"/>
              </a:rPr>
              <a:t> </a:t>
            </a:r>
            <a:endParaRPr lang="en-US" sz="2400" b="0" i="0">
              <a:solidFill>
                <a:srgbClr val="003385"/>
              </a:solidFill>
              <a:effectLst/>
              <a:latin typeface="inherit"/>
            </a:endParaRPr>
          </a:p>
          <a:p>
            <a:pPr fontAlgn="base"/>
            <a:endParaRPr lang="en-US" sz="2400" b="0" i="0">
              <a:solidFill>
                <a:srgbClr val="003385"/>
              </a:solidFill>
              <a:effectLst/>
              <a:latin typeface="inherit"/>
            </a:endParaRPr>
          </a:p>
          <a:p>
            <a:pPr marL="285750" indent="-285750" fontAlgn="base">
              <a:buFont typeface="Arial" panose="020B0604020202020204" pitchFamily="34" charset="0"/>
              <a:buChar char="•"/>
            </a:pPr>
            <a:r>
              <a:rPr lang="en-US" sz="2400" b="0" i="0">
                <a:solidFill>
                  <a:srgbClr val="003385"/>
                </a:solidFill>
                <a:effectLst/>
                <a:latin typeface="inherit"/>
              </a:rPr>
              <a:t>An agency may choose to use information received from RFI responses to develop specifications for a solicitation.</a:t>
            </a:r>
            <a:r>
              <a:rPr lang="en-US" sz="2400">
                <a:solidFill>
                  <a:srgbClr val="003385"/>
                </a:solidFill>
                <a:latin typeface="inherit"/>
              </a:rPr>
              <a:t> </a:t>
            </a:r>
            <a:endParaRPr lang="en-US" sz="2400" b="0" i="0">
              <a:solidFill>
                <a:srgbClr val="003385"/>
              </a:solidFill>
              <a:effectLst/>
              <a:latin typeface="inherit"/>
            </a:endParaRPr>
          </a:p>
          <a:p>
            <a:pPr marL="285750" indent="-285750" algn="l" rtl="0" fontAlgn="base">
              <a:buFont typeface="Arial" panose="020B0604020202020204" pitchFamily="34" charset="0"/>
              <a:buChar char="•"/>
            </a:pPr>
            <a:endParaRPr lang="en-US" sz="2400" b="0" i="0">
              <a:solidFill>
                <a:srgbClr val="003385"/>
              </a:solidFill>
              <a:effectLst/>
              <a:latin typeface="inherit"/>
            </a:endParaRPr>
          </a:p>
          <a:p>
            <a:pPr marL="285750" indent="-285750" fontAlgn="base">
              <a:buFont typeface="Arial" panose="020B0604020202020204" pitchFamily="34" charset="0"/>
              <a:buChar char="•"/>
            </a:pPr>
            <a:r>
              <a:rPr lang="en-US" sz="2400" b="0" i="0">
                <a:solidFill>
                  <a:srgbClr val="003385"/>
                </a:solidFill>
                <a:effectLst/>
                <a:latin typeface="inherit"/>
              </a:rPr>
              <a:t>Responses to RFIs are public information.</a:t>
            </a:r>
            <a:r>
              <a:rPr lang="en-US" sz="2400">
                <a:solidFill>
                  <a:srgbClr val="003385"/>
                </a:solidFill>
                <a:latin typeface="inherit"/>
              </a:rPr>
              <a:t> </a:t>
            </a:r>
            <a:endParaRPr lang="en-US" sz="2400" b="0" i="0">
              <a:solidFill>
                <a:srgbClr val="003385"/>
              </a:solidFill>
              <a:effectLst/>
              <a:latin typeface="inherit"/>
            </a:endParaRPr>
          </a:p>
          <a:p>
            <a:pPr marL="285750" indent="-285750" algn="l" rtl="0" fontAlgn="base">
              <a:buFont typeface="Arial" panose="020B0604020202020204" pitchFamily="34" charset="0"/>
              <a:buChar char="•"/>
            </a:pPr>
            <a:endParaRPr lang="en-US" sz="2400" b="0" i="0">
              <a:solidFill>
                <a:srgbClr val="003385"/>
              </a:solidFill>
              <a:effectLst/>
              <a:latin typeface="inherit"/>
            </a:endParaRPr>
          </a:p>
          <a:p>
            <a:pPr marL="285750" indent="-285750" fontAlgn="base">
              <a:buFont typeface="Arial" panose="020B0604020202020204" pitchFamily="34" charset="0"/>
              <a:buChar char="•"/>
            </a:pPr>
            <a:r>
              <a:rPr lang="en-US" sz="2400" b="0" i="0">
                <a:solidFill>
                  <a:srgbClr val="003385"/>
                </a:solidFill>
                <a:effectLst/>
                <a:latin typeface="inherit"/>
              </a:rPr>
              <a:t>Dallas College may seek one-on-one meetings with some or all of the RFI respondents to seek greater understanding of their responses.</a:t>
            </a:r>
            <a:r>
              <a:rPr lang="en-US" sz="2400">
                <a:solidFill>
                  <a:srgbClr val="003385"/>
                </a:solidFill>
                <a:latin typeface="inherit"/>
              </a:rPr>
              <a:t> </a:t>
            </a:r>
            <a:endParaRPr lang="en-US" sz="2400" b="0" i="0">
              <a:solidFill>
                <a:srgbClr val="003385"/>
              </a:solidFill>
              <a:effectLst/>
              <a:latin typeface="inherit"/>
            </a:endParaRPr>
          </a:p>
          <a:p>
            <a:pPr marL="285750" indent="-285750" algn="l" rtl="0" fontAlgn="base">
              <a:buFont typeface="Arial" panose="020B0604020202020204" pitchFamily="34" charset="0"/>
              <a:buChar char="•"/>
            </a:pPr>
            <a:endParaRPr lang="en-US" sz="2400" b="0" i="0">
              <a:solidFill>
                <a:srgbClr val="003385"/>
              </a:solidFill>
              <a:effectLst/>
              <a:latin typeface="inherit"/>
            </a:endParaRPr>
          </a:p>
          <a:p>
            <a:pPr marL="285750" indent="-285750" algn="l" rtl="0" fontAlgn="base">
              <a:buFont typeface="Arial" panose="020B0604020202020204" pitchFamily="34" charset="0"/>
              <a:buChar char="•"/>
            </a:pPr>
            <a:r>
              <a:rPr lang="en-US" sz="2400" b="0" i="0">
                <a:solidFill>
                  <a:srgbClr val="003385"/>
                </a:solidFill>
                <a:effectLst/>
                <a:latin typeface="inherit"/>
              </a:rPr>
              <a:t>The RFI activities will conclude prior to commencement of the next step in the procurement process.</a:t>
            </a:r>
            <a:endParaRPr lang="en-US" sz="2400" b="0" i="0">
              <a:solidFill>
                <a:srgbClr val="003385"/>
              </a:solidFill>
              <a:effectLst/>
              <a:latin typeface="Calibri" panose="020F0502020204030204" pitchFamily="34" charset="0"/>
              <a:cs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US" sz="2000" b="1" i="0" u="none" strike="noStrike" kern="1200" cap="none" spc="-50" normalizeH="0" baseline="0" noProof="0">
              <a:ln>
                <a:noFill/>
              </a:ln>
              <a:solidFill>
                <a:srgbClr val="003385"/>
              </a:solidFill>
              <a:effectLst/>
              <a:uLnTx/>
              <a:uFillTx/>
              <a:latin typeface="Calibri" panose="020F0502020204030204"/>
              <a:ea typeface="+mn-ea"/>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0" normalizeH="0" baseline="0" noProof="0">
              <a:ln>
                <a:noFill/>
              </a:ln>
              <a:solidFill>
                <a:srgbClr val="003385"/>
              </a:solidFill>
              <a:effectLst/>
              <a:uLnTx/>
              <a:uFillTx/>
              <a:latin typeface="Calibri" panose="020F0502020204030204"/>
              <a:ea typeface="+mn-ea"/>
              <a:cs typeface="Open Sans"/>
            </a:endParaRPr>
          </a:p>
        </p:txBody>
      </p:sp>
    </p:spTree>
    <p:extLst>
      <p:ext uri="{BB962C8B-B14F-4D97-AF65-F5344CB8AC3E}">
        <p14:creationId xmlns:p14="http://schemas.microsoft.com/office/powerpoint/2010/main" val="236822125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A0DADA-3D72-424A-94A7-131D20A1CED9}"/>
              </a:ext>
            </a:extLst>
          </p:cNvPr>
          <p:cNvSpPr>
            <a:spLocks noGrp="1"/>
          </p:cNvSpPr>
          <p:nvPr>
            <p:ph type="title"/>
          </p:nvPr>
        </p:nvSpPr>
        <p:spPr/>
        <p:txBody>
          <a:bodyPr/>
          <a:lstStyle/>
          <a:p>
            <a:r>
              <a:rPr lang="en-US" sz="4400">
                <a:solidFill>
                  <a:srgbClr val="003385"/>
                </a:solidFill>
                <a:latin typeface="Montserrat ExtraBold" panose="00000900000000000000" pitchFamily="2" charset="0"/>
              </a:rPr>
              <a:t>Next Steps</a:t>
            </a:r>
            <a:br>
              <a:rPr lang="en-US" sz="4400">
                <a:solidFill>
                  <a:srgbClr val="003385"/>
                </a:solidFill>
                <a:latin typeface="Montserrat ExtraBold" panose="00000900000000000000" pitchFamily="2" charset="0"/>
              </a:rPr>
            </a:br>
            <a:endParaRPr lang="en-US" sz="4400">
              <a:solidFill>
                <a:srgbClr val="003385"/>
              </a:solidFill>
              <a:latin typeface="Montserrat ExtraBold" panose="00000900000000000000" pitchFamily="2" charset="0"/>
            </a:endParaRPr>
          </a:p>
        </p:txBody>
      </p:sp>
      <p:sp>
        <p:nvSpPr>
          <p:cNvPr id="26" name="TextBox 25">
            <a:extLst>
              <a:ext uri="{FF2B5EF4-FFF2-40B4-BE49-F238E27FC236}">
                <a16:creationId xmlns:a16="http://schemas.microsoft.com/office/drawing/2014/main" id="{8816DDA2-C69D-704E-9B76-0C43EE611DEF}"/>
              </a:ext>
            </a:extLst>
          </p:cNvPr>
          <p:cNvSpPr txBox="1"/>
          <p:nvPr/>
        </p:nvSpPr>
        <p:spPr>
          <a:xfrm>
            <a:off x="551688" y="1112949"/>
            <a:ext cx="9027741" cy="4887257"/>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50" normalizeH="0" baseline="0" noProof="0">
                <a:ln>
                  <a:noFill/>
                </a:ln>
                <a:solidFill>
                  <a:srgbClr val="003385"/>
                </a:solidFill>
                <a:effectLst/>
                <a:uLnTx/>
                <a:uFillTx/>
                <a:latin typeface="Calibri" panose="020F0502020204030204"/>
                <a:ea typeface="+mn-ea"/>
                <a:cs typeface="Open Sans"/>
              </a:rPr>
              <a:t>The process will follow the following steps: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50" normalizeH="0" baseline="0" noProof="0">
                <a:ln>
                  <a:noFill/>
                </a:ln>
                <a:solidFill>
                  <a:srgbClr val="003385"/>
                </a:solidFill>
                <a:effectLst/>
                <a:uLnTx/>
                <a:uFillTx/>
                <a:latin typeface="Calibri" panose="020F0502020204030204"/>
                <a:ea typeface="+mn-ea"/>
                <a:cs typeface="Open Sans"/>
              </a:rPr>
              <a:t>RFI Release</a:t>
            </a:r>
            <a:endParaRPr lang="en-US" sz="2400" b="1" i="0" u="none" strike="noStrike" kern="1200" cap="none" spc="-50" normalizeH="0" baseline="0" noProof="0">
              <a:ln>
                <a:noFill/>
              </a:ln>
              <a:solidFill>
                <a:srgbClr val="003385"/>
              </a:solidFill>
              <a:effectLst/>
              <a:uLnTx/>
              <a:uFillTx/>
              <a:latin typeface="Calibri" panose="020F0502020204030204"/>
              <a:cs typeface="Open Sans"/>
            </a:endParaRPr>
          </a:p>
          <a:p>
            <a:pPr marL="914400" lvl="1" indent="-457200">
              <a:buFont typeface="Arial" panose="020B0604020202020204" pitchFamily="34" charset="0"/>
              <a:buChar char="•"/>
              <a:defRPr/>
            </a:pPr>
            <a:r>
              <a:rPr lang="en-US" sz="2400" spc="-50">
                <a:solidFill>
                  <a:srgbClr val="003385"/>
                </a:solidFill>
                <a:latin typeface="Calibri" panose="020F0502020204030204"/>
                <a:cs typeface="Open Sans"/>
              </a:rPr>
              <a:t>Spring 2023</a:t>
            </a:r>
          </a:p>
          <a:p>
            <a:pPr marL="457200" indent="-457200">
              <a:buAutoNum type="arabicPeriod"/>
              <a:defRPr/>
            </a:pPr>
            <a:r>
              <a:rPr lang="en-US" sz="2400" b="1" spc="-50">
                <a:solidFill>
                  <a:srgbClr val="003385"/>
                </a:solidFill>
                <a:latin typeface="Calibri" panose="020F0502020204030204"/>
                <a:cs typeface="Open Sans"/>
              </a:rPr>
              <a:t>Request for Qualifications (RFQ) Phase</a:t>
            </a:r>
            <a:endParaRPr lang="en-US" sz="2000"/>
          </a:p>
          <a:p>
            <a:pPr marL="914400" lvl="1" indent="-457200">
              <a:buFont typeface="Arial" panose="020B0604020202020204" pitchFamily="34" charset="0"/>
              <a:buChar char="•"/>
              <a:defRPr/>
            </a:pPr>
            <a:r>
              <a:rPr lang="en-US" sz="2400" b="0" i="0">
                <a:solidFill>
                  <a:srgbClr val="003385"/>
                </a:solidFill>
                <a:effectLst/>
                <a:latin typeface="Calibri"/>
                <a:cs typeface="Calibri"/>
              </a:rPr>
              <a:t>Used when it appears prudent to limit the number of RFP respondents to those who demonstrate the requisite qualifications to undertake and complete the project</a:t>
            </a:r>
          </a:p>
          <a:p>
            <a:pPr marL="914400" lvl="1" indent="-457200">
              <a:buFont typeface="Arial" panose="020B0604020202020204" pitchFamily="34" charset="0"/>
              <a:buChar char="•"/>
              <a:defRPr/>
            </a:pPr>
            <a:r>
              <a:rPr lang="en-US" sz="2400" spc="-50">
                <a:solidFill>
                  <a:srgbClr val="003385"/>
                </a:solidFill>
                <a:latin typeface="Calibri" panose="020F0502020204030204"/>
                <a:cs typeface="Open Sans"/>
              </a:rPr>
              <a:t>Tentative Timeline: Release Fall 2023</a:t>
            </a:r>
          </a:p>
          <a:p>
            <a:pPr marL="457200" indent="-457200">
              <a:buFont typeface="+mj-lt"/>
              <a:buAutoNum type="arabicPeriod"/>
              <a:defRPr/>
            </a:pPr>
            <a:r>
              <a:rPr lang="en-US" sz="2400" b="1" spc="-50">
                <a:solidFill>
                  <a:srgbClr val="003385"/>
                </a:solidFill>
                <a:latin typeface="Calibri" panose="020F0502020204030204"/>
                <a:cs typeface="Open Sans"/>
              </a:rPr>
              <a:t>Request for Proposals (RFP) Phase</a:t>
            </a:r>
          </a:p>
          <a:p>
            <a:pPr marL="914400" lvl="1" indent="-457200">
              <a:buFont typeface="Arial" panose="020B0604020202020204" pitchFamily="34" charset="0"/>
              <a:buChar char="•"/>
              <a:defRPr/>
            </a:pPr>
            <a:r>
              <a:rPr lang="en-US" sz="2400" b="0" i="0">
                <a:solidFill>
                  <a:srgbClr val="003385"/>
                </a:solidFill>
                <a:effectLst/>
                <a:latin typeface="Calibri"/>
                <a:cs typeface="Calibri"/>
              </a:rPr>
              <a:t>This is the most formal of the “Request for” processes and has strict procurement rules for content, timeline and supplier responses</a:t>
            </a:r>
          </a:p>
          <a:p>
            <a:pPr marL="914400" lvl="1" indent="-457200">
              <a:buFont typeface="Arial" panose="020B0604020202020204" pitchFamily="34" charset="0"/>
              <a:buChar char="•"/>
              <a:defRPr/>
            </a:pPr>
            <a:r>
              <a:rPr lang="en-US" sz="2400" spc="-50">
                <a:solidFill>
                  <a:srgbClr val="003385"/>
                </a:solidFill>
                <a:latin typeface="Calibri" panose="020F0502020204030204"/>
                <a:cs typeface="Open Sans"/>
              </a:rPr>
              <a:t>Tentative Timeline: Spring 2024</a:t>
            </a:r>
            <a:endParaRPr lang="en-US" sz="2800" spc="-50">
              <a:solidFill>
                <a:srgbClr val="003385"/>
              </a:solidFill>
              <a:latin typeface="Calibri" panose="020F0502020204030204"/>
              <a:cs typeface="Open Sans"/>
            </a:endParaRPr>
          </a:p>
        </p:txBody>
      </p:sp>
    </p:spTree>
    <p:extLst>
      <p:ext uri="{BB962C8B-B14F-4D97-AF65-F5344CB8AC3E}">
        <p14:creationId xmlns:p14="http://schemas.microsoft.com/office/powerpoint/2010/main" val="346685896"/>
      </p:ext>
    </p:extLst>
  </p:cSld>
  <p:clrMapOvr>
    <a:masterClrMapping/>
  </p:clrMapOvr>
  <p:transition>
    <p:fade/>
  </p:transition>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A0DADA-3D72-424A-94A7-131D20A1CED9}"/>
              </a:ext>
            </a:extLst>
          </p:cNvPr>
          <p:cNvSpPr>
            <a:spLocks noGrp="1"/>
          </p:cNvSpPr>
          <p:nvPr>
            <p:ph type="title"/>
          </p:nvPr>
        </p:nvSpPr>
        <p:spPr/>
        <p:txBody>
          <a:bodyPr/>
          <a:lstStyle/>
          <a:p>
            <a:r>
              <a:rPr lang="en-US" sz="4400">
                <a:solidFill>
                  <a:srgbClr val="003385"/>
                </a:solidFill>
                <a:latin typeface="Montserrat ExtraBold" panose="00000900000000000000" pitchFamily="2" charset="0"/>
              </a:rPr>
              <a:t>Contact Information</a:t>
            </a:r>
            <a:br>
              <a:rPr lang="en-US" sz="4400">
                <a:solidFill>
                  <a:srgbClr val="003385"/>
                </a:solidFill>
                <a:latin typeface="Montserrat ExtraBold" panose="00000900000000000000" pitchFamily="2" charset="0"/>
              </a:rPr>
            </a:br>
            <a:endParaRPr lang="en-US" sz="4400">
              <a:solidFill>
                <a:srgbClr val="003385"/>
              </a:solidFill>
              <a:latin typeface="Montserrat ExtraBold" panose="00000900000000000000" pitchFamily="2" charset="0"/>
            </a:endParaRPr>
          </a:p>
        </p:txBody>
      </p:sp>
      <p:sp>
        <p:nvSpPr>
          <p:cNvPr id="26" name="TextBox 25">
            <a:extLst>
              <a:ext uri="{FF2B5EF4-FFF2-40B4-BE49-F238E27FC236}">
                <a16:creationId xmlns:a16="http://schemas.microsoft.com/office/drawing/2014/main" id="{8816DDA2-C69D-704E-9B76-0C43EE611DEF}"/>
              </a:ext>
            </a:extLst>
          </p:cNvPr>
          <p:cNvSpPr txBox="1"/>
          <p:nvPr/>
        </p:nvSpPr>
        <p:spPr>
          <a:xfrm>
            <a:off x="551688" y="1007707"/>
            <a:ext cx="10508198" cy="5262466"/>
          </a:xfrm>
          <a:prstGeom prst="rect">
            <a:avLst/>
          </a:prstGeom>
          <a:noFill/>
        </p:spPr>
        <p:txBody>
          <a:bodyPr wrap="square" lIns="91440" tIns="45720" rIns="91440" bIns="45720" rtlCol="0" anchor="t">
            <a:noAutofit/>
          </a:bodyPr>
          <a:lstStyle/>
          <a:p>
            <a:r>
              <a:rPr lang="en-US" sz="2400">
                <a:latin typeface="-apple-system"/>
              </a:rPr>
              <a:t>Website:</a:t>
            </a:r>
            <a:r>
              <a:rPr lang="en-US" sz="2400">
                <a:latin typeface="-apple-system"/>
                <a:ea typeface="+mn-lt"/>
                <a:cs typeface="+mn-lt"/>
              </a:rPr>
              <a:t> </a:t>
            </a:r>
            <a:r>
              <a:rPr lang="en-US" sz="2400">
                <a:ea typeface="+mn-lt"/>
                <a:cs typeface="+mn-lt"/>
                <a:hlinkClick r:id="rId3"/>
              </a:rPr>
              <a:t>DallasCollege.edu/bond</a:t>
            </a:r>
            <a:endParaRPr lang="en-US" sz="2400">
              <a:latin typeface="-apple-system"/>
            </a:endParaRPr>
          </a:p>
          <a:p>
            <a:endParaRPr lang="en-US" sz="2400">
              <a:latin typeface="-apple-system"/>
              <a:cs typeface="Calibri"/>
            </a:endParaRPr>
          </a:p>
          <a:p>
            <a:pPr rtl="0"/>
            <a:r>
              <a:rPr lang="en-US" sz="2400">
                <a:latin typeface="-apple-system"/>
              </a:rPr>
              <a:t>Questions: </a:t>
            </a:r>
            <a:r>
              <a:rPr lang="en-US" sz="2400">
                <a:effectLst/>
                <a:latin typeface="-apple-system"/>
                <a:hlinkClick r:id="rId4" tooltip="mailto:downtownproject@dallascollege.edu"/>
              </a:rPr>
              <a:t>downtownproject@DallasCollege.edu</a:t>
            </a:r>
            <a:endParaRPr lang="en-US" sz="2400">
              <a:effectLst/>
              <a:latin typeface="-apple-system"/>
            </a:endParaRPr>
          </a:p>
        </p:txBody>
      </p:sp>
    </p:spTree>
    <p:extLst>
      <p:ext uri="{BB962C8B-B14F-4D97-AF65-F5344CB8AC3E}">
        <p14:creationId xmlns:p14="http://schemas.microsoft.com/office/powerpoint/2010/main" val="32429567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A0DADA-3D72-424A-94A7-131D20A1CED9}"/>
              </a:ext>
            </a:extLst>
          </p:cNvPr>
          <p:cNvSpPr>
            <a:spLocks noGrp="1"/>
          </p:cNvSpPr>
          <p:nvPr>
            <p:ph type="title"/>
          </p:nvPr>
        </p:nvSpPr>
        <p:spPr>
          <a:xfrm>
            <a:off x="2546555" y="2474142"/>
            <a:ext cx="7551174" cy="731174"/>
          </a:xfrm>
        </p:spPr>
        <p:txBody>
          <a:bodyPr/>
          <a:lstStyle/>
          <a:p>
            <a:r>
              <a:rPr lang="en-US" sz="4400">
                <a:solidFill>
                  <a:srgbClr val="003385"/>
                </a:solidFill>
                <a:latin typeface="Montserrat ExtraBold" panose="00000900000000000000" pitchFamily="2" charset="0"/>
              </a:rPr>
              <a:t>Questions &amp; Answers</a:t>
            </a:r>
            <a:br>
              <a:rPr lang="en-US" sz="4400">
                <a:solidFill>
                  <a:srgbClr val="003385"/>
                </a:solidFill>
                <a:latin typeface="Montserrat ExtraBold" panose="00000900000000000000" pitchFamily="2" charset="0"/>
              </a:rPr>
            </a:br>
            <a:endParaRPr lang="en-US" sz="4400">
              <a:solidFill>
                <a:srgbClr val="003385"/>
              </a:solidFill>
              <a:latin typeface="Montserrat ExtraBold" panose="00000900000000000000" pitchFamily="2" charset="0"/>
            </a:endParaRPr>
          </a:p>
        </p:txBody>
      </p:sp>
    </p:spTree>
    <p:extLst>
      <p:ext uri="{BB962C8B-B14F-4D97-AF65-F5344CB8AC3E}">
        <p14:creationId xmlns:p14="http://schemas.microsoft.com/office/powerpoint/2010/main" val="939814551"/>
      </p:ext>
    </p:extLst>
  </p:cSld>
  <p:clrMapOvr>
    <a:masterClrMapping/>
  </p:clrMapOvr>
  <p:transition>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7</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1_Office Theme</vt:lpstr>
      <vt:lpstr>RFI Community Event</vt:lpstr>
      <vt:lpstr>Welcome </vt:lpstr>
      <vt:lpstr>Request for Information </vt:lpstr>
      <vt:lpstr>Request for Information, Cont. </vt:lpstr>
      <vt:lpstr>Next Steps </vt:lpstr>
      <vt:lpstr>Contact Information </vt:lpstr>
      <vt:lpstr>Questions &amp; Answers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Planning</dc:title>
  <dc:creator>Reece, Lenora</dc:creator>
  <cp:revision>1</cp:revision>
  <cp:lastPrinted>2023-02-08T19:07:32Z</cp:lastPrinted>
  <dcterms:created xsi:type="dcterms:W3CDTF">2023-01-26T21:25:57Z</dcterms:created>
  <dcterms:modified xsi:type="dcterms:W3CDTF">2023-03-08T21:58:50Z</dcterms:modified>
</cp:coreProperties>
</file>